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410" r:id="rId3"/>
    <p:sldId id="448" r:id="rId4"/>
    <p:sldId id="449" r:id="rId5"/>
    <p:sldId id="450" r:id="rId6"/>
    <p:sldId id="452" r:id="rId7"/>
    <p:sldId id="451" r:id="rId8"/>
    <p:sldId id="1064" r:id="rId9"/>
    <p:sldId id="457" r:id="rId10"/>
    <p:sldId id="1066" r:id="rId11"/>
    <p:sldId id="1065" r:id="rId12"/>
    <p:sldId id="459" r:id="rId13"/>
    <p:sldId id="444" r:id="rId14"/>
    <p:sldId id="1059" r:id="rId15"/>
    <p:sldId id="1031" r:id="rId16"/>
    <p:sldId id="1052" r:id="rId17"/>
    <p:sldId id="1053" r:id="rId18"/>
    <p:sldId id="1054" r:id="rId19"/>
    <p:sldId id="1055" r:id="rId20"/>
    <p:sldId id="1063" r:id="rId21"/>
    <p:sldId id="1060" r:id="rId22"/>
    <p:sldId id="446" r:id="rId23"/>
    <p:sldId id="315" r:id="rId24"/>
    <p:sldId id="293" r:id="rId25"/>
    <p:sldId id="1067" r:id="rId26"/>
    <p:sldId id="458" r:id="rId27"/>
    <p:sldId id="1068" r:id="rId28"/>
    <p:sldId id="1070" r:id="rId29"/>
    <p:sldId id="447" r:id="rId30"/>
    <p:sldId id="1071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21F"/>
    <a:srgbClr val="055CAC"/>
    <a:srgbClr val="000000"/>
    <a:srgbClr val="0F8CC6"/>
    <a:srgbClr val="179AD8"/>
    <a:srgbClr val="00953F"/>
    <a:srgbClr val="203C88"/>
    <a:srgbClr val="EFE519"/>
    <a:srgbClr val="0559A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78594" autoAdjust="0"/>
  </p:normalViewPr>
  <p:slideViewPr>
    <p:cSldViewPr>
      <p:cViewPr varScale="1">
        <p:scale>
          <a:sx n="85" d="100"/>
          <a:sy n="85" d="100"/>
        </p:scale>
        <p:origin x="24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CF0FF-F863-4E98-B618-59FD245CE21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18496F7-E45F-4AEB-B628-57D5359344B0}">
      <dgm:prSet phldrT="[Tekst]"/>
      <dgm:spPr>
        <a:solidFill>
          <a:srgbClr val="EFE519">
            <a:alpha val="50000"/>
          </a:srgbClr>
        </a:solidFill>
      </dgm:spPr>
      <dgm:t>
        <a:bodyPr/>
        <a:lstStyle/>
        <a:p>
          <a:r>
            <a:rPr lang="nl-NL" dirty="0"/>
            <a:t>Energy</a:t>
          </a:r>
        </a:p>
      </dgm:t>
    </dgm:pt>
    <dgm:pt modelId="{45459EC9-FF2D-45B4-A399-0D5817BFB5E1}" type="parTrans" cxnId="{5CE1021E-27F2-41DB-8F36-1794BB434A07}">
      <dgm:prSet/>
      <dgm:spPr/>
      <dgm:t>
        <a:bodyPr/>
        <a:lstStyle/>
        <a:p>
          <a:endParaRPr lang="nl-NL"/>
        </a:p>
      </dgm:t>
    </dgm:pt>
    <dgm:pt modelId="{5FE9C4A6-5A3E-4D46-B22D-D52BC8497B5D}" type="sibTrans" cxnId="{5CE1021E-27F2-41DB-8F36-1794BB434A07}">
      <dgm:prSet/>
      <dgm:spPr/>
      <dgm:t>
        <a:bodyPr/>
        <a:lstStyle/>
        <a:p>
          <a:endParaRPr lang="nl-NL"/>
        </a:p>
      </dgm:t>
    </dgm:pt>
    <dgm:pt modelId="{8D1FDCCF-EB2A-4030-8F9F-2ED10F093A83}">
      <dgm:prSet phldrT="[Tekst]"/>
      <dgm:spPr>
        <a:solidFill>
          <a:srgbClr val="055CAC">
            <a:alpha val="50196"/>
          </a:srgbClr>
        </a:solidFill>
      </dgm:spPr>
      <dgm:t>
        <a:bodyPr/>
        <a:lstStyle/>
        <a:p>
          <a:r>
            <a:rPr lang="nl-NL" dirty="0" err="1"/>
            <a:t>Physical</a:t>
          </a:r>
          <a:endParaRPr lang="nl-NL" dirty="0"/>
        </a:p>
      </dgm:t>
    </dgm:pt>
    <dgm:pt modelId="{5821F6FE-E5E8-41BE-B930-20776B664591}" type="parTrans" cxnId="{F7FC101D-44D3-428D-9F13-868D29B5AA3B}">
      <dgm:prSet/>
      <dgm:spPr/>
      <dgm:t>
        <a:bodyPr/>
        <a:lstStyle/>
        <a:p>
          <a:endParaRPr lang="nl-NL"/>
        </a:p>
      </dgm:t>
    </dgm:pt>
    <dgm:pt modelId="{F187D74B-A19A-48F6-8616-6A9AEF834177}" type="sibTrans" cxnId="{F7FC101D-44D3-428D-9F13-868D29B5AA3B}">
      <dgm:prSet/>
      <dgm:spPr/>
      <dgm:t>
        <a:bodyPr/>
        <a:lstStyle/>
        <a:p>
          <a:endParaRPr lang="nl-NL"/>
        </a:p>
      </dgm:t>
    </dgm:pt>
    <dgm:pt modelId="{6249EBEC-2302-42C7-AE30-30BA3A96E033}">
      <dgm:prSet phldrT="[Tekst]"/>
      <dgm:spPr>
        <a:solidFill>
          <a:srgbClr val="00953F">
            <a:alpha val="50000"/>
          </a:srgbClr>
        </a:solidFill>
      </dgm:spPr>
      <dgm:t>
        <a:bodyPr/>
        <a:lstStyle/>
        <a:p>
          <a:r>
            <a:rPr lang="nl-NL" dirty="0" err="1"/>
            <a:t>Emotional</a:t>
          </a:r>
          <a:endParaRPr lang="nl-NL" dirty="0"/>
        </a:p>
      </dgm:t>
    </dgm:pt>
    <dgm:pt modelId="{AB57E14C-8CB5-4D65-BB1B-F3A8062B9E10}" type="parTrans" cxnId="{C2469927-A2F2-488B-AF80-48E95FA4D235}">
      <dgm:prSet/>
      <dgm:spPr/>
      <dgm:t>
        <a:bodyPr/>
        <a:lstStyle/>
        <a:p>
          <a:endParaRPr lang="nl-NL"/>
        </a:p>
      </dgm:t>
    </dgm:pt>
    <dgm:pt modelId="{DF545824-4EC1-4B78-BC10-A1D47A742686}" type="sibTrans" cxnId="{C2469927-A2F2-488B-AF80-48E95FA4D235}">
      <dgm:prSet/>
      <dgm:spPr/>
      <dgm:t>
        <a:bodyPr/>
        <a:lstStyle/>
        <a:p>
          <a:endParaRPr lang="nl-NL"/>
        </a:p>
      </dgm:t>
    </dgm:pt>
    <dgm:pt modelId="{BD5A1CE1-9297-4826-BF45-B5B13C3F8C91}">
      <dgm:prSet phldrT="[Tekst]"/>
      <dgm:spPr>
        <a:solidFill>
          <a:srgbClr val="95C21F">
            <a:alpha val="50196"/>
          </a:srgbClr>
        </a:solidFill>
      </dgm:spPr>
      <dgm:t>
        <a:bodyPr/>
        <a:lstStyle/>
        <a:p>
          <a:r>
            <a:rPr lang="nl-NL" dirty="0"/>
            <a:t>Spiritual</a:t>
          </a:r>
        </a:p>
      </dgm:t>
    </dgm:pt>
    <dgm:pt modelId="{6D9831BD-577E-47C5-84A3-21EEC13C04AD}" type="parTrans" cxnId="{98D2BFDD-7CFA-4ECA-83AB-B3807996DB6C}">
      <dgm:prSet/>
      <dgm:spPr/>
      <dgm:t>
        <a:bodyPr/>
        <a:lstStyle/>
        <a:p>
          <a:endParaRPr lang="nl-NL"/>
        </a:p>
      </dgm:t>
    </dgm:pt>
    <dgm:pt modelId="{443B2314-45CC-46A5-B3F8-9CD1EFC8CB2C}" type="sibTrans" cxnId="{98D2BFDD-7CFA-4ECA-83AB-B3807996DB6C}">
      <dgm:prSet/>
      <dgm:spPr/>
      <dgm:t>
        <a:bodyPr/>
        <a:lstStyle/>
        <a:p>
          <a:endParaRPr lang="nl-NL"/>
        </a:p>
      </dgm:t>
    </dgm:pt>
    <dgm:pt modelId="{F53B3398-F74D-48CF-AFEB-D4D39D9BD8AA}">
      <dgm:prSet phldrT="[Tekst]"/>
      <dgm:spPr>
        <a:solidFill>
          <a:srgbClr val="179AD8">
            <a:alpha val="50000"/>
          </a:srgbClr>
        </a:solidFill>
      </dgm:spPr>
      <dgm:t>
        <a:bodyPr/>
        <a:lstStyle/>
        <a:p>
          <a:r>
            <a:rPr lang="nl-NL" dirty="0" err="1"/>
            <a:t>Mental</a:t>
          </a:r>
          <a:endParaRPr lang="nl-NL" dirty="0"/>
        </a:p>
      </dgm:t>
    </dgm:pt>
    <dgm:pt modelId="{46507944-8723-4D90-BAE7-3F65909DA561}" type="parTrans" cxnId="{95338D69-A6C5-4090-B24B-7395DA5EB2C7}">
      <dgm:prSet/>
      <dgm:spPr/>
      <dgm:t>
        <a:bodyPr/>
        <a:lstStyle/>
        <a:p>
          <a:endParaRPr lang="nl-NL"/>
        </a:p>
      </dgm:t>
    </dgm:pt>
    <dgm:pt modelId="{D5C9A0DF-1ADA-4C0E-BFED-9445063189A2}" type="sibTrans" cxnId="{95338D69-A6C5-4090-B24B-7395DA5EB2C7}">
      <dgm:prSet/>
      <dgm:spPr/>
      <dgm:t>
        <a:bodyPr/>
        <a:lstStyle/>
        <a:p>
          <a:endParaRPr lang="nl-NL"/>
        </a:p>
      </dgm:t>
    </dgm:pt>
    <dgm:pt modelId="{0988B477-CE1E-4C87-B31C-76D93920BF00}" type="pres">
      <dgm:prSet presAssocID="{D45CF0FF-F863-4E98-B618-59FD245CE217}" presName="composite" presStyleCnt="0">
        <dgm:presLayoutVars>
          <dgm:chMax val="1"/>
          <dgm:dir/>
          <dgm:resizeHandles val="exact"/>
        </dgm:presLayoutVars>
      </dgm:prSet>
      <dgm:spPr/>
    </dgm:pt>
    <dgm:pt modelId="{C27F302D-FB5A-46EB-B2D3-34CB22A3618D}" type="pres">
      <dgm:prSet presAssocID="{D45CF0FF-F863-4E98-B618-59FD245CE217}" presName="radial" presStyleCnt="0">
        <dgm:presLayoutVars>
          <dgm:animLvl val="ctr"/>
        </dgm:presLayoutVars>
      </dgm:prSet>
      <dgm:spPr/>
    </dgm:pt>
    <dgm:pt modelId="{0C5BEFAF-004B-4BD7-9BAB-2E54B1D5B178}" type="pres">
      <dgm:prSet presAssocID="{418496F7-E45F-4AEB-B628-57D5359344B0}" presName="centerShape" presStyleLbl="vennNode1" presStyleIdx="0" presStyleCnt="5"/>
      <dgm:spPr/>
    </dgm:pt>
    <dgm:pt modelId="{662E5ADB-D7AB-4163-AEB2-DA2C8693B6CC}" type="pres">
      <dgm:prSet presAssocID="{8D1FDCCF-EB2A-4030-8F9F-2ED10F093A83}" presName="node" presStyleLbl="vennNode1" presStyleIdx="1" presStyleCnt="5">
        <dgm:presLayoutVars>
          <dgm:bulletEnabled val="1"/>
        </dgm:presLayoutVars>
      </dgm:prSet>
      <dgm:spPr/>
    </dgm:pt>
    <dgm:pt modelId="{AD4C8D4C-CA2C-4193-9910-5A1EF70E2BBD}" type="pres">
      <dgm:prSet presAssocID="{6249EBEC-2302-42C7-AE30-30BA3A96E033}" presName="node" presStyleLbl="vennNode1" presStyleIdx="2" presStyleCnt="5">
        <dgm:presLayoutVars>
          <dgm:bulletEnabled val="1"/>
        </dgm:presLayoutVars>
      </dgm:prSet>
      <dgm:spPr/>
    </dgm:pt>
    <dgm:pt modelId="{CCEC2F9D-C4CA-4B5E-98B6-52EF1BC931DD}" type="pres">
      <dgm:prSet presAssocID="{BD5A1CE1-9297-4826-BF45-B5B13C3F8C91}" presName="node" presStyleLbl="vennNode1" presStyleIdx="3" presStyleCnt="5">
        <dgm:presLayoutVars>
          <dgm:bulletEnabled val="1"/>
        </dgm:presLayoutVars>
      </dgm:prSet>
      <dgm:spPr/>
    </dgm:pt>
    <dgm:pt modelId="{BDDBB143-E19C-4352-9CDF-B4E8B530B551}" type="pres">
      <dgm:prSet presAssocID="{F53B3398-F74D-48CF-AFEB-D4D39D9BD8AA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7FC101D-44D3-428D-9F13-868D29B5AA3B}" srcId="{418496F7-E45F-4AEB-B628-57D5359344B0}" destId="{8D1FDCCF-EB2A-4030-8F9F-2ED10F093A83}" srcOrd="0" destOrd="0" parTransId="{5821F6FE-E5E8-41BE-B930-20776B664591}" sibTransId="{F187D74B-A19A-48F6-8616-6A9AEF834177}"/>
    <dgm:cxn modelId="{5CE1021E-27F2-41DB-8F36-1794BB434A07}" srcId="{D45CF0FF-F863-4E98-B618-59FD245CE217}" destId="{418496F7-E45F-4AEB-B628-57D5359344B0}" srcOrd="0" destOrd="0" parTransId="{45459EC9-FF2D-45B4-A399-0D5817BFB5E1}" sibTransId="{5FE9C4A6-5A3E-4D46-B22D-D52BC8497B5D}"/>
    <dgm:cxn modelId="{C2469927-A2F2-488B-AF80-48E95FA4D235}" srcId="{418496F7-E45F-4AEB-B628-57D5359344B0}" destId="{6249EBEC-2302-42C7-AE30-30BA3A96E033}" srcOrd="1" destOrd="0" parTransId="{AB57E14C-8CB5-4D65-BB1B-F3A8062B9E10}" sibTransId="{DF545824-4EC1-4B78-BC10-A1D47A742686}"/>
    <dgm:cxn modelId="{90045658-A49F-4674-BD70-B350932F1F2F}" type="presOf" srcId="{6249EBEC-2302-42C7-AE30-30BA3A96E033}" destId="{AD4C8D4C-CA2C-4193-9910-5A1EF70E2BBD}" srcOrd="0" destOrd="0" presId="urn:microsoft.com/office/officeart/2005/8/layout/radial3"/>
    <dgm:cxn modelId="{95338D69-A6C5-4090-B24B-7395DA5EB2C7}" srcId="{418496F7-E45F-4AEB-B628-57D5359344B0}" destId="{F53B3398-F74D-48CF-AFEB-D4D39D9BD8AA}" srcOrd="3" destOrd="0" parTransId="{46507944-8723-4D90-BAE7-3F65909DA561}" sibTransId="{D5C9A0DF-1ADA-4C0E-BFED-9445063189A2}"/>
    <dgm:cxn modelId="{3BBB9677-BA9A-45F3-85DE-EE2A88400DF9}" type="presOf" srcId="{8D1FDCCF-EB2A-4030-8F9F-2ED10F093A83}" destId="{662E5ADB-D7AB-4163-AEB2-DA2C8693B6CC}" srcOrd="0" destOrd="0" presId="urn:microsoft.com/office/officeart/2005/8/layout/radial3"/>
    <dgm:cxn modelId="{9552D87A-04E1-4BB1-ADD6-A0D49E4C256A}" type="presOf" srcId="{418496F7-E45F-4AEB-B628-57D5359344B0}" destId="{0C5BEFAF-004B-4BD7-9BAB-2E54B1D5B178}" srcOrd="0" destOrd="0" presId="urn:microsoft.com/office/officeart/2005/8/layout/radial3"/>
    <dgm:cxn modelId="{7206B49F-7B8C-4390-AA87-1A859082ADB9}" type="presOf" srcId="{BD5A1CE1-9297-4826-BF45-B5B13C3F8C91}" destId="{CCEC2F9D-C4CA-4B5E-98B6-52EF1BC931DD}" srcOrd="0" destOrd="0" presId="urn:microsoft.com/office/officeart/2005/8/layout/radial3"/>
    <dgm:cxn modelId="{85A410A2-F8BF-43C0-AF6D-A65BFE6D5BCF}" type="presOf" srcId="{F53B3398-F74D-48CF-AFEB-D4D39D9BD8AA}" destId="{BDDBB143-E19C-4352-9CDF-B4E8B530B551}" srcOrd="0" destOrd="0" presId="urn:microsoft.com/office/officeart/2005/8/layout/radial3"/>
    <dgm:cxn modelId="{ECD52AC2-6F5F-458B-B8B6-5D7FD234F641}" type="presOf" srcId="{D45CF0FF-F863-4E98-B618-59FD245CE217}" destId="{0988B477-CE1E-4C87-B31C-76D93920BF00}" srcOrd="0" destOrd="0" presId="urn:microsoft.com/office/officeart/2005/8/layout/radial3"/>
    <dgm:cxn modelId="{98D2BFDD-7CFA-4ECA-83AB-B3807996DB6C}" srcId="{418496F7-E45F-4AEB-B628-57D5359344B0}" destId="{BD5A1CE1-9297-4826-BF45-B5B13C3F8C91}" srcOrd="2" destOrd="0" parTransId="{6D9831BD-577E-47C5-84A3-21EEC13C04AD}" sibTransId="{443B2314-45CC-46A5-B3F8-9CD1EFC8CB2C}"/>
    <dgm:cxn modelId="{327E4585-9C12-4513-A7C4-C010E32B4A7B}" type="presParOf" srcId="{0988B477-CE1E-4C87-B31C-76D93920BF00}" destId="{C27F302D-FB5A-46EB-B2D3-34CB22A3618D}" srcOrd="0" destOrd="0" presId="urn:microsoft.com/office/officeart/2005/8/layout/radial3"/>
    <dgm:cxn modelId="{9D20F603-FA4F-46BB-A75A-233C1C33C5F8}" type="presParOf" srcId="{C27F302D-FB5A-46EB-B2D3-34CB22A3618D}" destId="{0C5BEFAF-004B-4BD7-9BAB-2E54B1D5B178}" srcOrd="0" destOrd="0" presId="urn:microsoft.com/office/officeart/2005/8/layout/radial3"/>
    <dgm:cxn modelId="{91F5D9B8-56EC-45CA-861B-50FBCB95AB13}" type="presParOf" srcId="{C27F302D-FB5A-46EB-B2D3-34CB22A3618D}" destId="{662E5ADB-D7AB-4163-AEB2-DA2C8693B6CC}" srcOrd="1" destOrd="0" presId="urn:microsoft.com/office/officeart/2005/8/layout/radial3"/>
    <dgm:cxn modelId="{EC6633EC-9F3A-41C2-A493-5C7EDB300EA5}" type="presParOf" srcId="{C27F302D-FB5A-46EB-B2D3-34CB22A3618D}" destId="{AD4C8D4C-CA2C-4193-9910-5A1EF70E2BBD}" srcOrd="2" destOrd="0" presId="urn:microsoft.com/office/officeart/2005/8/layout/radial3"/>
    <dgm:cxn modelId="{D6DE03D0-7104-4091-A9CB-5397C40AE2CD}" type="presParOf" srcId="{C27F302D-FB5A-46EB-B2D3-34CB22A3618D}" destId="{CCEC2F9D-C4CA-4B5E-98B6-52EF1BC931DD}" srcOrd="3" destOrd="0" presId="urn:microsoft.com/office/officeart/2005/8/layout/radial3"/>
    <dgm:cxn modelId="{2E7AAFC0-12A5-4046-903D-F0A1FF3AE83B}" type="presParOf" srcId="{C27F302D-FB5A-46EB-B2D3-34CB22A3618D}" destId="{BDDBB143-E19C-4352-9CDF-B4E8B530B55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07601-E71B-471C-A700-4961D2CA313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6D7FDB-F467-42C0-BF07-C3C5E47D70A7}">
      <dgm:prSet phldrT="[Tekst]"/>
      <dgm:spPr/>
      <dgm:t>
        <a:bodyPr/>
        <a:lstStyle/>
        <a:p>
          <a:r>
            <a:rPr lang="nl-NL" dirty="0"/>
            <a:t>Event </a:t>
          </a:r>
        </a:p>
      </dgm:t>
    </dgm:pt>
    <dgm:pt modelId="{E8147A9E-407F-4A24-B9FB-89ACD5C156ED}" type="parTrans" cxnId="{8BB8F7AF-933E-4244-964C-F75D1FA70657}">
      <dgm:prSet/>
      <dgm:spPr/>
      <dgm:t>
        <a:bodyPr/>
        <a:lstStyle/>
        <a:p>
          <a:endParaRPr lang="nl-NL"/>
        </a:p>
      </dgm:t>
    </dgm:pt>
    <dgm:pt modelId="{B2F6A445-639B-4586-85BD-B404445F925D}" type="sibTrans" cxnId="{8BB8F7AF-933E-4244-964C-F75D1FA70657}">
      <dgm:prSet/>
      <dgm:spPr/>
      <dgm:t>
        <a:bodyPr/>
        <a:lstStyle/>
        <a:p>
          <a:endParaRPr lang="nl-NL"/>
        </a:p>
      </dgm:t>
    </dgm:pt>
    <dgm:pt modelId="{A40138A2-4EE8-4775-9490-48E12B5EC8A6}">
      <dgm:prSet phldrT="[Tekst]"/>
      <dgm:spPr/>
      <dgm:t>
        <a:bodyPr/>
        <a:lstStyle/>
        <a:p>
          <a:r>
            <a:rPr lang="nl-NL" dirty="0" err="1"/>
            <a:t>Consequence</a:t>
          </a:r>
          <a:endParaRPr lang="nl-NL" dirty="0"/>
        </a:p>
      </dgm:t>
    </dgm:pt>
    <dgm:pt modelId="{A4D8B4CB-7626-4A17-A67B-57DABB753C4B}" type="parTrans" cxnId="{787A69C9-5991-4EC3-85C5-631647068D53}">
      <dgm:prSet/>
      <dgm:spPr/>
      <dgm:t>
        <a:bodyPr/>
        <a:lstStyle/>
        <a:p>
          <a:endParaRPr lang="nl-NL"/>
        </a:p>
      </dgm:t>
    </dgm:pt>
    <dgm:pt modelId="{E276FF84-C468-417B-BD88-DA5C79617043}" type="sibTrans" cxnId="{787A69C9-5991-4EC3-85C5-631647068D53}">
      <dgm:prSet/>
      <dgm:spPr/>
      <dgm:t>
        <a:bodyPr/>
        <a:lstStyle/>
        <a:p>
          <a:endParaRPr lang="nl-NL"/>
        </a:p>
      </dgm:t>
    </dgm:pt>
    <dgm:pt modelId="{13716BC2-430E-4D70-895A-921CDEB9E4CE}">
      <dgm:prSet phldrT="[Tekst]"/>
      <dgm:spPr/>
      <dgm:t>
        <a:bodyPr/>
        <a:lstStyle/>
        <a:p>
          <a:r>
            <a:rPr lang="nl-NL" dirty="0" err="1"/>
            <a:t>Behavior</a:t>
          </a:r>
          <a:endParaRPr lang="nl-NL" dirty="0"/>
        </a:p>
      </dgm:t>
    </dgm:pt>
    <dgm:pt modelId="{BD294450-7F57-457D-AD43-17B425087908}" type="parTrans" cxnId="{BD91D624-F102-4818-BFAB-8C4D7D9A3B63}">
      <dgm:prSet/>
      <dgm:spPr/>
      <dgm:t>
        <a:bodyPr/>
        <a:lstStyle/>
        <a:p>
          <a:endParaRPr lang="nl-NL"/>
        </a:p>
      </dgm:t>
    </dgm:pt>
    <dgm:pt modelId="{89AC77B4-2643-4A4A-91F4-A5162FD130F0}" type="sibTrans" cxnId="{BD91D624-F102-4818-BFAB-8C4D7D9A3B63}">
      <dgm:prSet/>
      <dgm:spPr/>
      <dgm:t>
        <a:bodyPr/>
        <a:lstStyle/>
        <a:p>
          <a:endParaRPr lang="nl-NL"/>
        </a:p>
      </dgm:t>
    </dgm:pt>
    <dgm:pt modelId="{D9960541-1A0B-47BD-9E6F-CB45BF55D1C3}">
      <dgm:prSet phldrT="[Tekst]"/>
      <dgm:spPr/>
      <dgm:t>
        <a:bodyPr/>
        <a:lstStyle/>
        <a:p>
          <a:r>
            <a:rPr lang="nl-NL" dirty="0" err="1"/>
            <a:t>Feelings</a:t>
          </a:r>
          <a:endParaRPr lang="nl-NL" dirty="0"/>
        </a:p>
      </dgm:t>
    </dgm:pt>
    <dgm:pt modelId="{8427A9E0-83B9-4600-9B27-FC008CB314C7}" type="parTrans" cxnId="{226CBC94-2B6B-4C33-93C3-0899B293D8A7}">
      <dgm:prSet/>
      <dgm:spPr/>
      <dgm:t>
        <a:bodyPr/>
        <a:lstStyle/>
        <a:p>
          <a:endParaRPr lang="nl-NL"/>
        </a:p>
      </dgm:t>
    </dgm:pt>
    <dgm:pt modelId="{5C6DA878-222F-4A5A-9171-2590B931B117}" type="sibTrans" cxnId="{226CBC94-2B6B-4C33-93C3-0899B293D8A7}">
      <dgm:prSet/>
      <dgm:spPr/>
      <dgm:t>
        <a:bodyPr/>
        <a:lstStyle/>
        <a:p>
          <a:endParaRPr lang="nl-NL" dirty="0"/>
        </a:p>
      </dgm:t>
    </dgm:pt>
    <dgm:pt modelId="{0E86E858-5EBC-4ADD-9CEC-5812D46A6418}">
      <dgm:prSet phldrT="[Tekst]"/>
      <dgm:spPr/>
      <dgm:t>
        <a:bodyPr/>
        <a:lstStyle/>
        <a:p>
          <a:r>
            <a:rPr lang="nl-NL" dirty="0" err="1"/>
            <a:t>Thoughts</a:t>
          </a:r>
          <a:endParaRPr lang="nl-NL" dirty="0"/>
        </a:p>
      </dgm:t>
    </dgm:pt>
    <dgm:pt modelId="{9FCD1246-A818-4ADF-869C-FAFE9475A227}" type="parTrans" cxnId="{145427F6-BE0D-4F95-89CC-4097C3684C7E}">
      <dgm:prSet/>
      <dgm:spPr/>
      <dgm:t>
        <a:bodyPr/>
        <a:lstStyle/>
        <a:p>
          <a:endParaRPr lang="nl-NL"/>
        </a:p>
      </dgm:t>
    </dgm:pt>
    <dgm:pt modelId="{AE76694C-D71D-4345-BCE6-B78D620B32A7}" type="sibTrans" cxnId="{145427F6-BE0D-4F95-89CC-4097C3684C7E}">
      <dgm:prSet/>
      <dgm:spPr/>
      <dgm:t>
        <a:bodyPr/>
        <a:lstStyle/>
        <a:p>
          <a:endParaRPr lang="nl-NL"/>
        </a:p>
      </dgm:t>
    </dgm:pt>
    <dgm:pt modelId="{4663D5F5-E7EC-4151-96AB-A1DF6D422BDB}" type="pres">
      <dgm:prSet presAssocID="{DF807601-E71B-471C-A700-4961D2CA313E}" presName="cycle" presStyleCnt="0">
        <dgm:presLayoutVars>
          <dgm:dir/>
          <dgm:resizeHandles val="exact"/>
        </dgm:presLayoutVars>
      </dgm:prSet>
      <dgm:spPr/>
    </dgm:pt>
    <dgm:pt modelId="{F5E0B4A8-49CE-493F-B05E-5BB4C989734E}" type="pres">
      <dgm:prSet presAssocID="{D06D7FDB-F467-42C0-BF07-C3C5E47D70A7}" presName="node" presStyleLbl="node1" presStyleIdx="0" presStyleCnt="5" custRadScaleRad="70794" custRadScaleInc="16110">
        <dgm:presLayoutVars>
          <dgm:bulletEnabled val="1"/>
        </dgm:presLayoutVars>
      </dgm:prSet>
      <dgm:spPr/>
    </dgm:pt>
    <dgm:pt modelId="{136F984C-9CFD-4927-B439-3E463A9B5261}" type="pres">
      <dgm:prSet presAssocID="{B2F6A445-639B-4586-85BD-B404445F925D}" presName="sibTrans" presStyleLbl="sibTrans2D1" presStyleIdx="0" presStyleCnt="5" custAng="11160000"/>
      <dgm:spPr/>
    </dgm:pt>
    <dgm:pt modelId="{1B5A6BD4-BCD0-4C36-A42B-D7B745F30FBF}" type="pres">
      <dgm:prSet presAssocID="{B2F6A445-639B-4586-85BD-B404445F925D}" presName="connectorText" presStyleLbl="sibTrans2D1" presStyleIdx="0" presStyleCnt="5"/>
      <dgm:spPr/>
    </dgm:pt>
    <dgm:pt modelId="{35A6B576-CA8F-45A7-A35D-58AFAC62D52A}" type="pres">
      <dgm:prSet presAssocID="{A40138A2-4EE8-4775-9490-48E12B5EC8A6}" presName="node" presStyleLbl="node1" presStyleIdx="1" presStyleCnt="5" custRadScaleRad="120103" custRadScaleInc="27939">
        <dgm:presLayoutVars>
          <dgm:bulletEnabled val="1"/>
        </dgm:presLayoutVars>
      </dgm:prSet>
      <dgm:spPr/>
    </dgm:pt>
    <dgm:pt modelId="{390E4479-7A50-4E50-B4DC-BA451AFC60DB}" type="pres">
      <dgm:prSet presAssocID="{E276FF84-C468-417B-BD88-DA5C79617043}" presName="sibTrans" presStyleLbl="sibTrans2D1" presStyleIdx="1" presStyleCnt="5" custAng="11160000"/>
      <dgm:spPr/>
    </dgm:pt>
    <dgm:pt modelId="{4FC43935-FD05-47F4-BA3B-9AAA2803575E}" type="pres">
      <dgm:prSet presAssocID="{E276FF84-C468-417B-BD88-DA5C79617043}" presName="connectorText" presStyleLbl="sibTrans2D1" presStyleIdx="1" presStyleCnt="5"/>
      <dgm:spPr/>
    </dgm:pt>
    <dgm:pt modelId="{FADBCECD-E2CE-4ECE-9A7D-28D09F172D3E}" type="pres">
      <dgm:prSet presAssocID="{13716BC2-430E-4D70-895A-921CDEB9E4CE}" presName="node" presStyleLbl="node1" presStyleIdx="2" presStyleCnt="5" custRadScaleRad="108232" custRadScaleInc="24669">
        <dgm:presLayoutVars>
          <dgm:bulletEnabled val="1"/>
        </dgm:presLayoutVars>
      </dgm:prSet>
      <dgm:spPr/>
    </dgm:pt>
    <dgm:pt modelId="{8403185A-905D-4289-BD0F-FF98BB533441}" type="pres">
      <dgm:prSet presAssocID="{89AC77B4-2643-4A4A-91F4-A5162FD130F0}" presName="sibTrans" presStyleLbl="sibTrans2D1" presStyleIdx="2" presStyleCnt="5" custAng="11160000" custLinFactNeighborX="16433" custLinFactNeighborY="55966"/>
      <dgm:spPr/>
    </dgm:pt>
    <dgm:pt modelId="{182A51DD-586A-4054-A72F-17CE52BDFAAE}" type="pres">
      <dgm:prSet presAssocID="{89AC77B4-2643-4A4A-91F4-A5162FD130F0}" presName="connectorText" presStyleLbl="sibTrans2D1" presStyleIdx="2" presStyleCnt="5"/>
      <dgm:spPr/>
    </dgm:pt>
    <dgm:pt modelId="{6D1377FF-7354-428E-BB51-6C4619D78467}" type="pres">
      <dgm:prSet presAssocID="{D9960541-1A0B-47BD-9E6F-CB45BF55D1C3}" presName="node" presStyleLbl="node1" presStyleIdx="3" presStyleCnt="5" custScaleX="83502" custScaleY="83502" custRadScaleRad="121844" custRadScaleInc="87832">
        <dgm:presLayoutVars>
          <dgm:bulletEnabled val="1"/>
        </dgm:presLayoutVars>
      </dgm:prSet>
      <dgm:spPr/>
    </dgm:pt>
    <dgm:pt modelId="{BEB2BD6B-58AC-4BC8-8C8D-0628BC423964}" type="pres">
      <dgm:prSet presAssocID="{5C6DA878-222F-4A5A-9171-2590B931B117}" presName="sibTrans" presStyleLbl="sibTrans2D1" presStyleIdx="3" presStyleCnt="5" custAng="16421350" custScaleX="107467" custScaleY="117401"/>
      <dgm:spPr>
        <a:prstGeom prst="upDownArrow">
          <a:avLst/>
        </a:prstGeom>
      </dgm:spPr>
    </dgm:pt>
    <dgm:pt modelId="{13AA53A0-AA73-48C9-A0CF-831677EBCD57}" type="pres">
      <dgm:prSet presAssocID="{5C6DA878-222F-4A5A-9171-2590B931B117}" presName="connectorText" presStyleLbl="sibTrans2D1" presStyleIdx="3" presStyleCnt="5"/>
      <dgm:spPr>
        <a:prstGeom prst="upDownArrow">
          <a:avLst/>
        </a:prstGeom>
      </dgm:spPr>
    </dgm:pt>
    <dgm:pt modelId="{3E253CC1-8235-4739-9285-3DA48448EB3E}" type="pres">
      <dgm:prSet presAssocID="{0E86E858-5EBC-4ADD-9CEC-5812D46A6418}" presName="node" presStyleLbl="node1" presStyleIdx="4" presStyleCnt="5" custScaleX="80500" custScaleY="80500" custRadScaleRad="122731" custRadScaleInc="12350">
        <dgm:presLayoutVars>
          <dgm:bulletEnabled val="1"/>
        </dgm:presLayoutVars>
      </dgm:prSet>
      <dgm:spPr/>
    </dgm:pt>
    <dgm:pt modelId="{80A3BD4F-92F0-4E9B-B565-EADD55D9D4B8}" type="pres">
      <dgm:prSet presAssocID="{AE76694C-D71D-4345-BCE6-B78D620B32A7}" presName="sibTrans" presStyleLbl="sibTrans2D1" presStyleIdx="4" presStyleCnt="5" custAng="11160000"/>
      <dgm:spPr/>
    </dgm:pt>
    <dgm:pt modelId="{BFBD4D70-E3D3-4A3E-A2FD-99C62989C460}" type="pres">
      <dgm:prSet presAssocID="{AE76694C-D71D-4345-BCE6-B78D620B32A7}" presName="connectorText" presStyleLbl="sibTrans2D1" presStyleIdx="4" presStyleCnt="5"/>
      <dgm:spPr/>
    </dgm:pt>
  </dgm:ptLst>
  <dgm:cxnLst>
    <dgm:cxn modelId="{BD91D624-F102-4818-BFAB-8C4D7D9A3B63}" srcId="{DF807601-E71B-471C-A700-4961D2CA313E}" destId="{13716BC2-430E-4D70-895A-921CDEB9E4CE}" srcOrd="2" destOrd="0" parTransId="{BD294450-7F57-457D-AD43-17B425087908}" sibTransId="{89AC77B4-2643-4A4A-91F4-A5162FD130F0}"/>
    <dgm:cxn modelId="{07D8B133-3AEA-48D2-AA70-66E77E81BD76}" type="presOf" srcId="{AE76694C-D71D-4345-BCE6-B78D620B32A7}" destId="{BFBD4D70-E3D3-4A3E-A2FD-99C62989C460}" srcOrd="1" destOrd="0" presId="urn:microsoft.com/office/officeart/2005/8/layout/cycle2"/>
    <dgm:cxn modelId="{2062134E-5A41-4E42-A1FF-5616F76F5480}" type="presOf" srcId="{AE76694C-D71D-4345-BCE6-B78D620B32A7}" destId="{80A3BD4F-92F0-4E9B-B565-EADD55D9D4B8}" srcOrd="0" destOrd="0" presId="urn:microsoft.com/office/officeart/2005/8/layout/cycle2"/>
    <dgm:cxn modelId="{ABFCE155-D620-40BF-945D-3F9C2F40DC13}" type="presOf" srcId="{D06D7FDB-F467-42C0-BF07-C3C5E47D70A7}" destId="{F5E0B4A8-49CE-493F-B05E-5BB4C989734E}" srcOrd="0" destOrd="0" presId="urn:microsoft.com/office/officeart/2005/8/layout/cycle2"/>
    <dgm:cxn modelId="{1136AB58-0E5D-4037-BF82-C45ABFFF0137}" type="presOf" srcId="{A40138A2-4EE8-4775-9490-48E12B5EC8A6}" destId="{35A6B576-CA8F-45A7-A35D-58AFAC62D52A}" srcOrd="0" destOrd="0" presId="urn:microsoft.com/office/officeart/2005/8/layout/cycle2"/>
    <dgm:cxn modelId="{209D2E63-D178-4BDA-AA5D-222687818C3F}" type="presOf" srcId="{B2F6A445-639B-4586-85BD-B404445F925D}" destId="{1B5A6BD4-BCD0-4C36-A42B-D7B745F30FBF}" srcOrd="1" destOrd="0" presId="urn:microsoft.com/office/officeart/2005/8/layout/cycle2"/>
    <dgm:cxn modelId="{A952DF6F-3203-4E55-870E-C826FDF19946}" type="presOf" srcId="{E276FF84-C468-417B-BD88-DA5C79617043}" destId="{390E4479-7A50-4E50-B4DC-BA451AFC60DB}" srcOrd="0" destOrd="0" presId="urn:microsoft.com/office/officeart/2005/8/layout/cycle2"/>
    <dgm:cxn modelId="{32600971-FC22-4224-97B4-6E8F7604DAFC}" type="presOf" srcId="{B2F6A445-639B-4586-85BD-B404445F925D}" destId="{136F984C-9CFD-4927-B439-3E463A9B5261}" srcOrd="0" destOrd="0" presId="urn:microsoft.com/office/officeart/2005/8/layout/cycle2"/>
    <dgm:cxn modelId="{FDE68972-632D-4BF9-B2C7-550212317DE7}" type="presOf" srcId="{E276FF84-C468-417B-BD88-DA5C79617043}" destId="{4FC43935-FD05-47F4-BA3B-9AAA2803575E}" srcOrd="1" destOrd="0" presId="urn:microsoft.com/office/officeart/2005/8/layout/cycle2"/>
    <dgm:cxn modelId="{2DE21A74-EB2B-4E34-906E-AA7C9C179A6E}" type="presOf" srcId="{5C6DA878-222F-4A5A-9171-2590B931B117}" destId="{13AA53A0-AA73-48C9-A0CF-831677EBCD57}" srcOrd="1" destOrd="0" presId="urn:microsoft.com/office/officeart/2005/8/layout/cycle2"/>
    <dgm:cxn modelId="{62AA3E7F-1754-401C-9936-568F483A8A81}" type="presOf" srcId="{89AC77B4-2643-4A4A-91F4-A5162FD130F0}" destId="{8403185A-905D-4289-BD0F-FF98BB533441}" srcOrd="0" destOrd="0" presId="urn:microsoft.com/office/officeart/2005/8/layout/cycle2"/>
    <dgm:cxn modelId="{250F9E83-F5F6-4F99-97AE-04BE831C8A4C}" type="presOf" srcId="{5C6DA878-222F-4A5A-9171-2590B931B117}" destId="{BEB2BD6B-58AC-4BC8-8C8D-0628BC423964}" srcOrd="0" destOrd="0" presId="urn:microsoft.com/office/officeart/2005/8/layout/cycle2"/>
    <dgm:cxn modelId="{226CBC94-2B6B-4C33-93C3-0899B293D8A7}" srcId="{DF807601-E71B-471C-A700-4961D2CA313E}" destId="{D9960541-1A0B-47BD-9E6F-CB45BF55D1C3}" srcOrd="3" destOrd="0" parTransId="{8427A9E0-83B9-4600-9B27-FC008CB314C7}" sibTransId="{5C6DA878-222F-4A5A-9171-2590B931B117}"/>
    <dgm:cxn modelId="{99FECFA7-3DA6-41F1-BE11-A220F13D0AF5}" type="presOf" srcId="{89AC77B4-2643-4A4A-91F4-A5162FD130F0}" destId="{182A51DD-586A-4054-A72F-17CE52BDFAAE}" srcOrd="1" destOrd="0" presId="urn:microsoft.com/office/officeart/2005/8/layout/cycle2"/>
    <dgm:cxn modelId="{8F8092AF-79CF-4CC7-8BB7-213B74B60704}" type="presOf" srcId="{DF807601-E71B-471C-A700-4961D2CA313E}" destId="{4663D5F5-E7EC-4151-96AB-A1DF6D422BDB}" srcOrd="0" destOrd="0" presId="urn:microsoft.com/office/officeart/2005/8/layout/cycle2"/>
    <dgm:cxn modelId="{8BB8F7AF-933E-4244-964C-F75D1FA70657}" srcId="{DF807601-E71B-471C-A700-4961D2CA313E}" destId="{D06D7FDB-F467-42C0-BF07-C3C5E47D70A7}" srcOrd="0" destOrd="0" parTransId="{E8147A9E-407F-4A24-B9FB-89ACD5C156ED}" sibTransId="{B2F6A445-639B-4586-85BD-B404445F925D}"/>
    <dgm:cxn modelId="{61C1B6B7-A9B0-4D2E-89E3-A7C24073F33A}" type="presOf" srcId="{13716BC2-430E-4D70-895A-921CDEB9E4CE}" destId="{FADBCECD-E2CE-4ECE-9A7D-28D09F172D3E}" srcOrd="0" destOrd="0" presId="urn:microsoft.com/office/officeart/2005/8/layout/cycle2"/>
    <dgm:cxn modelId="{BB7777BE-9640-4FB5-9D92-7FF63F66A1A4}" type="presOf" srcId="{0E86E858-5EBC-4ADD-9CEC-5812D46A6418}" destId="{3E253CC1-8235-4739-9285-3DA48448EB3E}" srcOrd="0" destOrd="0" presId="urn:microsoft.com/office/officeart/2005/8/layout/cycle2"/>
    <dgm:cxn modelId="{787A69C9-5991-4EC3-85C5-631647068D53}" srcId="{DF807601-E71B-471C-A700-4961D2CA313E}" destId="{A40138A2-4EE8-4775-9490-48E12B5EC8A6}" srcOrd="1" destOrd="0" parTransId="{A4D8B4CB-7626-4A17-A67B-57DABB753C4B}" sibTransId="{E276FF84-C468-417B-BD88-DA5C79617043}"/>
    <dgm:cxn modelId="{03D85EDE-6111-4B44-BEF4-80509E05D9B4}" type="presOf" srcId="{D9960541-1A0B-47BD-9E6F-CB45BF55D1C3}" destId="{6D1377FF-7354-428E-BB51-6C4619D78467}" srcOrd="0" destOrd="0" presId="urn:microsoft.com/office/officeart/2005/8/layout/cycle2"/>
    <dgm:cxn modelId="{145427F6-BE0D-4F95-89CC-4097C3684C7E}" srcId="{DF807601-E71B-471C-A700-4961D2CA313E}" destId="{0E86E858-5EBC-4ADD-9CEC-5812D46A6418}" srcOrd="4" destOrd="0" parTransId="{9FCD1246-A818-4ADF-869C-FAFE9475A227}" sibTransId="{AE76694C-D71D-4345-BCE6-B78D620B32A7}"/>
    <dgm:cxn modelId="{2A315192-F1E7-4FFC-A058-3C0970D9583B}" type="presParOf" srcId="{4663D5F5-E7EC-4151-96AB-A1DF6D422BDB}" destId="{F5E0B4A8-49CE-493F-B05E-5BB4C989734E}" srcOrd="0" destOrd="0" presId="urn:microsoft.com/office/officeart/2005/8/layout/cycle2"/>
    <dgm:cxn modelId="{11097FD2-03E5-45EF-B607-137FC60B8D14}" type="presParOf" srcId="{4663D5F5-E7EC-4151-96AB-A1DF6D422BDB}" destId="{136F984C-9CFD-4927-B439-3E463A9B5261}" srcOrd="1" destOrd="0" presId="urn:microsoft.com/office/officeart/2005/8/layout/cycle2"/>
    <dgm:cxn modelId="{8CEAB4E0-C467-4BB8-81DA-5D4DB5D3E92C}" type="presParOf" srcId="{136F984C-9CFD-4927-B439-3E463A9B5261}" destId="{1B5A6BD4-BCD0-4C36-A42B-D7B745F30FBF}" srcOrd="0" destOrd="0" presId="urn:microsoft.com/office/officeart/2005/8/layout/cycle2"/>
    <dgm:cxn modelId="{6A14EE48-134B-4D4A-A7C5-1296F805B2B2}" type="presParOf" srcId="{4663D5F5-E7EC-4151-96AB-A1DF6D422BDB}" destId="{35A6B576-CA8F-45A7-A35D-58AFAC62D52A}" srcOrd="2" destOrd="0" presId="urn:microsoft.com/office/officeart/2005/8/layout/cycle2"/>
    <dgm:cxn modelId="{92D7FDE2-57D2-4175-9257-4A5851DD5FBB}" type="presParOf" srcId="{4663D5F5-E7EC-4151-96AB-A1DF6D422BDB}" destId="{390E4479-7A50-4E50-B4DC-BA451AFC60DB}" srcOrd="3" destOrd="0" presId="urn:microsoft.com/office/officeart/2005/8/layout/cycle2"/>
    <dgm:cxn modelId="{B59C4F0E-2756-4C0F-99FD-175C5789D01A}" type="presParOf" srcId="{390E4479-7A50-4E50-B4DC-BA451AFC60DB}" destId="{4FC43935-FD05-47F4-BA3B-9AAA2803575E}" srcOrd="0" destOrd="0" presId="urn:microsoft.com/office/officeart/2005/8/layout/cycle2"/>
    <dgm:cxn modelId="{6F4E4741-D5A5-472D-B51F-3A3262AC730F}" type="presParOf" srcId="{4663D5F5-E7EC-4151-96AB-A1DF6D422BDB}" destId="{FADBCECD-E2CE-4ECE-9A7D-28D09F172D3E}" srcOrd="4" destOrd="0" presId="urn:microsoft.com/office/officeart/2005/8/layout/cycle2"/>
    <dgm:cxn modelId="{7B92133C-849B-4E94-9C3D-B899A40FFCA5}" type="presParOf" srcId="{4663D5F5-E7EC-4151-96AB-A1DF6D422BDB}" destId="{8403185A-905D-4289-BD0F-FF98BB533441}" srcOrd="5" destOrd="0" presId="urn:microsoft.com/office/officeart/2005/8/layout/cycle2"/>
    <dgm:cxn modelId="{6BB83B34-8E96-48B0-8F5C-C911610C1B06}" type="presParOf" srcId="{8403185A-905D-4289-BD0F-FF98BB533441}" destId="{182A51DD-586A-4054-A72F-17CE52BDFAAE}" srcOrd="0" destOrd="0" presId="urn:microsoft.com/office/officeart/2005/8/layout/cycle2"/>
    <dgm:cxn modelId="{A77CBC44-57E9-4ACB-8AA1-036F49429031}" type="presParOf" srcId="{4663D5F5-E7EC-4151-96AB-A1DF6D422BDB}" destId="{6D1377FF-7354-428E-BB51-6C4619D78467}" srcOrd="6" destOrd="0" presId="urn:microsoft.com/office/officeart/2005/8/layout/cycle2"/>
    <dgm:cxn modelId="{88DF5F7E-EF44-4554-A2CB-03520AE1CCF7}" type="presParOf" srcId="{4663D5F5-E7EC-4151-96AB-A1DF6D422BDB}" destId="{BEB2BD6B-58AC-4BC8-8C8D-0628BC423964}" srcOrd="7" destOrd="0" presId="urn:microsoft.com/office/officeart/2005/8/layout/cycle2"/>
    <dgm:cxn modelId="{FB86181E-0EC1-4DFA-9A51-5E799C681BF4}" type="presParOf" srcId="{BEB2BD6B-58AC-4BC8-8C8D-0628BC423964}" destId="{13AA53A0-AA73-48C9-A0CF-831677EBCD57}" srcOrd="0" destOrd="0" presId="urn:microsoft.com/office/officeart/2005/8/layout/cycle2"/>
    <dgm:cxn modelId="{4246553F-12C4-4417-8A64-F7597FE6F695}" type="presParOf" srcId="{4663D5F5-E7EC-4151-96AB-A1DF6D422BDB}" destId="{3E253CC1-8235-4739-9285-3DA48448EB3E}" srcOrd="8" destOrd="0" presId="urn:microsoft.com/office/officeart/2005/8/layout/cycle2"/>
    <dgm:cxn modelId="{348DEF20-7F8C-46E2-9E49-3C8617B14705}" type="presParOf" srcId="{4663D5F5-E7EC-4151-96AB-A1DF6D422BDB}" destId="{80A3BD4F-92F0-4E9B-B565-EADD55D9D4B8}" srcOrd="9" destOrd="0" presId="urn:microsoft.com/office/officeart/2005/8/layout/cycle2"/>
    <dgm:cxn modelId="{113A0904-2F3D-4F52-916A-A6F2738714EE}" type="presParOf" srcId="{80A3BD4F-92F0-4E9B-B565-EADD55D9D4B8}" destId="{BFBD4D70-E3D3-4A3E-A2FD-99C62989C4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BEFAF-004B-4BD7-9BAB-2E54B1D5B178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rgbClr val="EFE51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Energy</a:t>
          </a:r>
        </a:p>
      </dsp:txBody>
      <dsp:txXfrm>
        <a:off x="2251002" y="1235002"/>
        <a:ext cx="1593995" cy="1593995"/>
      </dsp:txXfrm>
    </dsp:sp>
    <dsp:sp modelId="{662E5ADB-D7AB-4163-AEB2-DA2C8693B6CC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rgbClr val="055CAC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Physical</a:t>
          </a:r>
          <a:endParaRPr lang="nl-NL" sz="1400" kern="1200" dirty="0"/>
        </a:p>
      </dsp:txBody>
      <dsp:txXfrm>
        <a:off x="2649500" y="165465"/>
        <a:ext cx="796998" cy="796998"/>
      </dsp:txXfrm>
    </dsp:sp>
    <dsp:sp modelId="{AD4C8D4C-CA2C-4193-9910-5A1EF70E2BBD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solidFill>
          <a:srgbClr val="00953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Emotional</a:t>
          </a:r>
          <a:endParaRPr lang="nl-NL" sz="1400" kern="1200" dirty="0"/>
        </a:p>
      </dsp:txBody>
      <dsp:txXfrm>
        <a:off x="4117535" y="1633500"/>
        <a:ext cx="796998" cy="796998"/>
      </dsp:txXfrm>
    </dsp:sp>
    <dsp:sp modelId="{CCEC2F9D-C4CA-4B5E-98B6-52EF1BC931DD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rgbClr val="95C21F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Spiritual</a:t>
          </a:r>
        </a:p>
      </dsp:txBody>
      <dsp:txXfrm>
        <a:off x="2649500" y="3101535"/>
        <a:ext cx="796998" cy="796998"/>
      </dsp:txXfrm>
    </dsp:sp>
    <dsp:sp modelId="{BDDBB143-E19C-4352-9CDF-B4E8B530B551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solidFill>
          <a:srgbClr val="179AD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Mental</a:t>
          </a:r>
          <a:endParaRPr lang="nl-NL" sz="1400" kern="1200" dirty="0"/>
        </a:p>
      </dsp:txBody>
      <dsp:txXfrm>
        <a:off x="1181465" y="1633500"/>
        <a:ext cx="796998" cy="796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0B4A8-49CE-493F-B05E-5BB4C989734E}">
      <dsp:nvSpPr>
        <dsp:cNvPr id="0" name=""/>
        <dsp:cNvSpPr/>
      </dsp:nvSpPr>
      <dsp:spPr>
        <a:xfrm>
          <a:off x="2524936" y="483899"/>
          <a:ext cx="1279921" cy="1279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Event </a:t>
          </a:r>
        </a:p>
      </dsp:txBody>
      <dsp:txXfrm>
        <a:off x="2712376" y="671339"/>
        <a:ext cx="905041" cy="905041"/>
      </dsp:txXfrm>
    </dsp:sp>
    <dsp:sp modelId="{136F984C-9CFD-4927-B439-3E463A9B5261}">
      <dsp:nvSpPr>
        <dsp:cNvPr id="0" name=""/>
        <dsp:cNvSpPr/>
      </dsp:nvSpPr>
      <dsp:spPr>
        <a:xfrm rot="12702813">
          <a:off x="3870076" y="1342880"/>
          <a:ext cx="396301" cy="431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3980090" y="1460524"/>
        <a:ext cx="277411" cy="259183"/>
      </dsp:txXfrm>
    </dsp:sp>
    <dsp:sp modelId="{35A6B576-CA8F-45A7-A35D-58AFAC62D52A}">
      <dsp:nvSpPr>
        <dsp:cNvPr id="0" name=""/>
        <dsp:cNvSpPr/>
      </dsp:nvSpPr>
      <dsp:spPr>
        <a:xfrm>
          <a:off x="4351807" y="1363645"/>
          <a:ext cx="1279921" cy="1279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Consequence</a:t>
          </a:r>
          <a:endParaRPr lang="nl-NL" sz="1200" kern="1200" dirty="0"/>
        </a:p>
      </dsp:txBody>
      <dsp:txXfrm>
        <a:off x="4539247" y="1551085"/>
        <a:ext cx="905041" cy="905041"/>
      </dsp:txXfrm>
    </dsp:sp>
    <dsp:sp modelId="{390E4479-7A50-4E50-B4DC-BA451AFC60DB}">
      <dsp:nvSpPr>
        <dsp:cNvPr id="0" name=""/>
        <dsp:cNvSpPr/>
      </dsp:nvSpPr>
      <dsp:spPr>
        <a:xfrm rot="18690915">
          <a:off x="4249152" y="2576290"/>
          <a:ext cx="359491" cy="431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 rot="10800000">
        <a:off x="4267334" y="2703062"/>
        <a:ext cx="251644" cy="259183"/>
      </dsp:txXfrm>
    </dsp:sp>
    <dsp:sp modelId="{FADBCECD-E2CE-4ECE-9A7D-28D09F172D3E}">
      <dsp:nvSpPr>
        <dsp:cNvPr id="0" name=""/>
        <dsp:cNvSpPr/>
      </dsp:nvSpPr>
      <dsp:spPr>
        <a:xfrm>
          <a:off x="3214246" y="2957550"/>
          <a:ext cx="1279921" cy="1279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Behavior</a:t>
          </a:r>
          <a:endParaRPr lang="nl-NL" sz="1200" kern="1200" dirty="0"/>
        </a:p>
      </dsp:txBody>
      <dsp:txXfrm>
        <a:off x="3401686" y="3144990"/>
        <a:ext cx="905041" cy="905041"/>
      </dsp:txXfrm>
    </dsp:sp>
    <dsp:sp modelId="{8403185A-905D-4289-BD0F-FF98BB533441}">
      <dsp:nvSpPr>
        <dsp:cNvPr id="0" name=""/>
        <dsp:cNvSpPr/>
      </dsp:nvSpPr>
      <dsp:spPr>
        <a:xfrm rot="1082406">
          <a:off x="2228785" y="3334749"/>
          <a:ext cx="812214" cy="431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 rot="10800000">
        <a:off x="2231970" y="3401078"/>
        <a:ext cx="682622" cy="259183"/>
      </dsp:txXfrm>
    </dsp:sp>
    <dsp:sp modelId="{6D1377FF-7354-428E-BB51-6C4619D78467}">
      <dsp:nvSpPr>
        <dsp:cNvPr id="0" name=""/>
        <dsp:cNvSpPr/>
      </dsp:nvSpPr>
      <dsp:spPr>
        <a:xfrm>
          <a:off x="672551" y="2498497"/>
          <a:ext cx="1068760" cy="1068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Feelings</a:t>
          </a:r>
          <a:endParaRPr lang="nl-NL" sz="1200" kern="1200" dirty="0"/>
        </a:p>
      </dsp:txBody>
      <dsp:txXfrm>
        <a:off x="829067" y="2655013"/>
        <a:ext cx="755728" cy="755728"/>
      </dsp:txXfrm>
    </dsp:sp>
    <dsp:sp modelId="{BEB2BD6B-58AC-4BC8-8C8D-0628BC423964}">
      <dsp:nvSpPr>
        <dsp:cNvPr id="0" name=""/>
        <dsp:cNvSpPr/>
      </dsp:nvSpPr>
      <dsp:spPr>
        <a:xfrm rot="10993087">
          <a:off x="1065559" y="2014897"/>
          <a:ext cx="270173" cy="507141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 dirty="0"/>
        </a:p>
      </dsp:txBody>
      <dsp:txXfrm rot="10800000">
        <a:off x="1133102" y="2082440"/>
        <a:ext cx="135087" cy="372055"/>
      </dsp:txXfrm>
    </dsp:sp>
    <dsp:sp modelId="{3E253CC1-8235-4739-9285-3DA48448EB3E}">
      <dsp:nvSpPr>
        <dsp:cNvPr id="0" name=""/>
        <dsp:cNvSpPr/>
      </dsp:nvSpPr>
      <dsp:spPr>
        <a:xfrm>
          <a:off x="679234" y="993870"/>
          <a:ext cx="1030337" cy="1030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Thoughts</a:t>
          </a:r>
          <a:endParaRPr lang="nl-NL" sz="1200" kern="1200" dirty="0"/>
        </a:p>
      </dsp:txBody>
      <dsp:txXfrm>
        <a:off x="830123" y="1144759"/>
        <a:ext cx="728559" cy="728559"/>
      </dsp:txXfrm>
    </dsp:sp>
    <dsp:sp modelId="{80A3BD4F-92F0-4E9B-B565-EADD55D9D4B8}">
      <dsp:nvSpPr>
        <dsp:cNvPr id="0" name=""/>
        <dsp:cNvSpPr/>
      </dsp:nvSpPr>
      <dsp:spPr>
        <a:xfrm rot="10496382">
          <a:off x="1879906" y="1114886"/>
          <a:ext cx="451908" cy="431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2009245" y="1195566"/>
        <a:ext cx="322316" cy="25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72041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0870-D5D7-4756-B001-5C813FE6BC08}" type="datetimeFigureOut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96C1B-14D1-4836-9028-5861436A317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61966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Wanneer voelde je je echt in je element?</a:t>
            </a:r>
          </a:p>
          <a:p>
            <a:endParaRPr lang="nl-NL" dirty="0"/>
          </a:p>
          <a:p>
            <a:r>
              <a:rPr lang="nl-NL" dirty="0"/>
              <a:t>Diverse </a:t>
            </a:r>
            <a:r>
              <a:rPr lang="nl-NL" dirty="0" err="1"/>
              <a:t>group</a:t>
            </a:r>
            <a:r>
              <a:rPr lang="nl-NL" dirty="0"/>
              <a:t>: </a:t>
            </a:r>
            <a:r>
              <a:rPr lang="nl-NL" dirty="0" err="1"/>
              <a:t>nice</a:t>
            </a:r>
            <a:r>
              <a:rPr lang="nl-NL" dirty="0"/>
              <a:t>! </a:t>
            </a:r>
            <a:r>
              <a:rPr lang="nl-NL" dirty="0" err="1"/>
              <a:t>We’re</a:t>
            </a:r>
            <a:r>
              <a:rPr lang="nl-NL" dirty="0"/>
              <a:t> </a:t>
            </a:r>
            <a:r>
              <a:rPr lang="nl-NL" dirty="0" err="1"/>
              <a:t>allhumans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want </a:t>
            </a:r>
            <a:r>
              <a:rPr lang="nl-NL" dirty="0" err="1"/>
              <a:t>certain</a:t>
            </a:r>
            <a:r>
              <a:rPr lang="nl-NL" dirty="0"/>
              <a:t> kind of </a:t>
            </a:r>
            <a:r>
              <a:rPr lang="nl-NL" dirty="0" err="1"/>
              <a:t>balance</a:t>
            </a:r>
            <a:r>
              <a:rPr lang="nl-NL" dirty="0"/>
              <a:t>, </a:t>
            </a:r>
            <a:r>
              <a:rPr lang="nl-NL" dirty="0" err="1"/>
              <a:t>vitality</a:t>
            </a:r>
            <a:r>
              <a:rPr lang="nl-NL" dirty="0"/>
              <a:t>: </a:t>
            </a:r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certain</a:t>
            </a:r>
            <a:r>
              <a:rPr lang="nl-NL" dirty="0"/>
              <a:t> </a:t>
            </a:r>
            <a:r>
              <a:rPr lang="nl-NL" dirty="0" err="1"/>
              <a:t>situations</a:t>
            </a:r>
            <a:r>
              <a:rPr lang="nl-NL" dirty="0"/>
              <a:t>. </a:t>
            </a:r>
            <a:r>
              <a:rPr lang="nl-NL" dirty="0" err="1"/>
              <a:t>Experience</a:t>
            </a:r>
            <a:r>
              <a:rPr lang="nl-NL" dirty="0"/>
              <a:t> stress.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003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Kort: check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Ask</a:t>
            </a:r>
            <a:r>
              <a:rPr lang="nl-NL" dirty="0"/>
              <a:t>: </a:t>
            </a:r>
            <a:r>
              <a:rPr lang="nl-NL" dirty="0" err="1"/>
              <a:t>why</a:t>
            </a:r>
            <a:r>
              <a:rPr lang="nl-NL" dirty="0"/>
              <a:t> is </a:t>
            </a:r>
            <a:r>
              <a:rPr lang="nl-NL" dirty="0" err="1"/>
              <a:t>that</a:t>
            </a:r>
            <a:r>
              <a:rPr lang="nl-NL" dirty="0"/>
              <a:t> important.</a:t>
            </a:r>
          </a:p>
          <a:p>
            <a:r>
              <a:rPr lang="nl-NL" dirty="0" err="1"/>
              <a:t>Example</a:t>
            </a:r>
            <a:r>
              <a:rPr lang="nl-NL" dirty="0"/>
              <a:t> of Nienke: </a:t>
            </a:r>
            <a:r>
              <a:rPr lang="nl-NL" dirty="0" err="1"/>
              <a:t>connection</a:t>
            </a:r>
            <a:r>
              <a:rPr lang="nl-NL" dirty="0"/>
              <a:t> is important </a:t>
            </a:r>
            <a:r>
              <a:rPr lang="nl-NL" dirty="0" err="1"/>
              <a:t>to</a:t>
            </a:r>
            <a:r>
              <a:rPr lang="nl-NL" dirty="0"/>
              <a:t> me.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I do </a:t>
            </a:r>
            <a:r>
              <a:rPr lang="nl-NL" dirty="0" err="1"/>
              <a:t>not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left</a:t>
            </a:r>
            <a:r>
              <a:rPr lang="nl-NL" dirty="0"/>
              <a:t> out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.</a:t>
            </a:r>
          </a:p>
          <a:p>
            <a:r>
              <a:rPr lang="nl-NL" dirty="0"/>
              <a:t>Connection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myself</a:t>
            </a:r>
            <a:r>
              <a:rPr lang="nl-NL" dirty="0"/>
              <a:t> /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 /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universe</a:t>
            </a:r>
            <a:r>
              <a:rPr lang="nl-NL" dirty="0"/>
              <a:t> / society</a:t>
            </a:r>
          </a:p>
          <a:p>
            <a:r>
              <a:rPr lang="nl-NL" dirty="0" err="1"/>
              <a:t>Creativity</a:t>
            </a:r>
            <a:r>
              <a:rPr lang="nl-NL" dirty="0"/>
              <a:t> / </a:t>
            </a:r>
            <a:r>
              <a:rPr lang="nl-NL" dirty="0" err="1"/>
              <a:t>simpleness</a:t>
            </a:r>
            <a:r>
              <a:rPr lang="nl-NL" dirty="0"/>
              <a:t> / </a:t>
            </a:r>
            <a:r>
              <a:rPr lang="nl-NL" dirty="0" err="1"/>
              <a:t>depth</a:t>
            </a:r>
            <a:r>
              <a:rPr lang="nl-NL" dirty="0"/>
              <a:t> (</a:t>
            </a:r>
            <a:r>
              <a:rPr lang="nl-NL" dirty="0" err="1"/>
              <a:t>space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43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Ask</a:t>
            </a:r>
            <a:r>
              <a:rPr lang="nl-NL" dirty="0"/>
              <a:t>: </a:t>
            </a:r>
            <a:r>
              <a:rPr lang="nl-NL" dirty="0" err="1"/>
              <a:t>why</a:t>
            </a:r>
            <a:r>
              <a:rPr lang="nl-NL" dirty="0"/>
              <a:t> is </a:t>
            </a:r>
            <a:r>
              <a:rPr lang="nl-NL" dirty="0" err="1"/>
              <a:t>that</a:t>
            </a:r>
            <a:r>
              <a:rPr lang="nl-NL" dirty="0"/>
              <a:t> important.</a:t>
            </a:r>
          </a:p>
          <a:p>
            <a:r>
              <a:rPr lang="nl-NL" dirty="0" err="1"/>
              <a:t>Example</a:t>
            </a:r>
            <a:r>
              <a:rPr lang="nl-NL" dirty="0"/>
              <a:t> of Nienke: </a:t>
            </a:r>
            <a:r>
              <a:rPr lang="nl-NL" dirty="0" err="1"/>
              <a:t>connection</a:t>
            </a:r>
            <a:r>
              <a:rPr lang="nl-NL" dirty="0"/>
              <a:t> is important </a:t>
            </a:r>
            <a:r>
              <a:rPr lang="nl-NL" dirty="0" err="1"/>
              <a:t>to</a:t>
            </a:r>
            <a:r>
              <a:rPr lang="nl-NL" dirty="0"/>
              <a:t> me.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I do </a:t>
            </a:r>
            <a:r>
              <a:rPr lang="nl-NL" dirty="0" err="1"/>
              <a:t>not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left</a:t>
            </a:r>
            <a:r>
              <a:rPr lang="nl-NL" dirty="0"/>
              <a:t> out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.</a:t>
            </a:r>
          </a:p>
          <a:p>
            <a:r>
              <a:rPr lang="nl-NL" dirty="0"/>
              <a:t>Connection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myself</a:t>
            </a:r>
            <a:r>
              <a:rPr lang="nl-NL" dirty="0"/>
              <a:t> /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 /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universe</a:t>
            </a:r>
            <a:r>
              <a:rPr lang="nl-NL" dirty="0"/>
              <a:t> / society</a:t>
            </a:r>
          </a:p>
          <a:p>
            <a:r>
              <a:rPr lang="nl-NL" dirty="0" err="1"/>
              <a:t>Creativity</a:t>
            </a:r>
            <a:r>
              <a:rPr lang="nl-NL" dirty="0"/>
              <a:t> / </a:t>
            </a:r>
            <a:r>
              <a:rPr lang="nl-NL" dirty="0" err="1"/>
              <a:t>simpleness</a:t>
            </a:r>
            <a:r>
              <a:rPr lang="nl-NL" dirty="0"/>
              <a:t> / </a:t>
            </a:r>
            <a:r>
              <a:rPr lang="nl-NL" dirty="0" err="1"/>
              <a:t>depth</a:t>
            </a:r>
            <a:r>
              <a:rPr lang="nl-NL" dirty="0"/>
              <a:t> (</a:t>
            </a:r>
            <a:r>
              <a:rPr lang="nl-NL" dirty="0" err="1"/>
              <a:t>space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98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Voorbeeld: je wordt niet uitgenodigd na een intake gesprek met de klant.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AF64-3A37-4D3B-93B0-7AAC228616D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08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200" b="1" dirty="0" err="1">
                <a:solidFill>
                  <a:srgbClr val="0082AE"/>
                </a:solidFill>
                <a:latin typeface="Calibri-Bold"/>
              </a:rPr>
              <a:t>To</a:t>
            </a:r>
            <a:r>
              <a:rPr lang="nl-NL" sz="1200" b="1" dirty="0">
                <a:solidFill>
                  <a:srgbClr val="0082AE"/>
                </a:solidFill>
                <a:latin typeface="Calibri-Bold"/>
              </a:rPr>
              <a:t> have more control on </a:t>
            </a:r>
            <a:r>
              <a:rPr lang="nl-NL" sz="1200" b="1" dirty="0" err="1">
                <a:solidFill>
                  <a:srgbClr val="0082AE"/>
                </a:solidFill>
                <a:latin typeface="Calibri-Bold"/>
              </a:rPr>
              <a:t>my</a:t>
            </a:r>
            <a:r>
              <a:rPr lang="nl-NL" sz="1200" b="1" dirty="0">
                <a:solidFill>
                  <a:srgbClr val="0082AE"/>
                </a:solidFill>
                <a:latin typeface="Calibri-Bold"/>
              </a:rPr>
              <a:t> </a:t>
            </a:r>
            <a:r>
              <a:rPr lang="nl-NL" sz="1200" b="1" dirty="0" err="1">
                <a:solidFill>
                  <a:srgbClr val="0082AE"/>
                </a:solidFill>
                <a:latin typeface="Calibri-Bold"/>
              </a:rPr>
              <a:t>schedule</a:t>
            </a:r>
            <a:r>
              <a:rPr lang="nl-NL" sz="1200" b="1" dirty="0">
                <a:solidFill>
                  <a:srgbClr val="0082AE"/>
                </a:solidFill>
                <a:latin typeface="Calibri-Bold"/>
              </a:rPr>
              <a:t>, </a:t>
            </a:r>
          </a:p>
          <a:p>
            <a:pPr algn="l"/>
            <a:r>
              <a:rPr lang="nl-NL" sz="1200" b="1" i="0" u="none" strike="noStrike" baseline="0" dirty="0">
                <a:solidFill>
                  <a:srgbClr val="0082AE"/>
                </a:solidFill>
                <a:latin typeface="Calibri-Bold"/>
              </a:rPr>
              <a:t>4. </a:t>
            </a:r>
            <a:r>
              <a:rPr lang="nl-NL" sz="1200" b="1" i="0" u="none" strike="noStrike" baseline="0" dirty="0">
                <a:solidFill>
                  <a:srgbClr val="4C565C"/>
                </a:solidFill>
                <a:latin typeface="Calibri-Bold"/>
              </a:rPr>
              <a:t>Actie: </a:t>
            </a:r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Om ...........te bereiken, ga ik meer/minder .......... startend .....</a:t>
            </a:r>
          </a:p>
          <a:p>
            <a:pPr algn="l"/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Voorbeelden:</a:t>
            </a:r>
          </a:p>
          <a:p>
            <a:pPr algn="l"/>
            <a:r>
              <a:rPr lang="nl-NL" sz="1200" b="0" i="0" u="none" strike="noStrike" baseline="0" dirty="0">
                <a:solidFill>
                  <a:srgbClr val="0082AE"/>
                </a:solidFill>
                <a:latin typeface="ArialMT"/>
              </a:rPr>
              <a:t>• </a:t>
            </a:r>
            <a:r>
              <a:rPr lang="nl-NL" sz="1200" b="0" i="1" u="none" strike="noStrike" baseline="0" dirty="0">
                <a:solidFill>
                  <a:srgbClr val="4C565C"/>
                </a:solidFill>
                <a:latin typeface="Calibri-Italic"/>
              </a:rPr>
              <a:t>Om </a:t>
            </a:r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met meer aandacht bij mijn huisgenoten te zijn</a:t>
            </a:r>
            <a:r>
              <a:rPr lang="nl-NL" sz="1200" b="0" i="1" u="none" strike="noStrike" baseline="0" dirty="0">
                <a:solidFill>
                  <a:srgbClr val="4C565C"/>
                </a:solidFill>
                <a:latin typeface="Calibri-Italic"/>
              </a:rPr>
              <a:t>, ga </a:t>
            </a:r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ik elke dag als ik mijn werk afgerond</a:t>
            </a:r>
          </a:p>
          <a:p>
            <a:pPr algn="l"/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heb 2 minuten een </a:t>
            </a:r>
            <a:r>
              <a:rPr lang="nl-NL" sz="1200" b="0" i="0" u="none" strike="noStrike" baseline="0" dirty="0" err="1">
                <a:solidFill>
                  <a:srgbClr val="4C565C"/>
                </a:solidFill>
                <a:latin typeface="Calibri" panose="020F0502020204030204" pitchFamily="34" charset="0"/>
              </a:rPr>
              <a:t>ademhalingsoefenings</a:t>
            </a:r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 doen voordat ik naar mijn huisgenoten ga</a:t>
            </a:r>
          </a:p>
          <a:p>
            <a:pPr algn="l"/>
            <a:r>
              <a:rPr lang="nl-NL" sz="1200" b="0" i="0" u="none" strike="noStrike" baseline="0" dirty="0">
                <a:solidFill>
                  <a:srgbClr val="0082AE"/>
                </a:solidFill>
                <a:latin typeface="ArialMT"/>
              </a:rPr>
              <a:t>• </a:t>
            </a:r>
            <a:r>
              <a:rPr lang="nl-NL" sz="1200" b="0" i="1" u="none" strike="noStrike" baseline="0" dirty="0">
                <a:solidFill>
                  <a:srgbClr val="4C565C"/>
                </a:solidFill>
                <a:latin typeface="Calibri-Italic"/>
              </a:rPr>
              <a:t>Om </a:t>
            </a:r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meer grip te krijgen op mijn week, </a:t>
            </a:r>
            <a:r>
              <a:rPr lang="nl-NL" sz="1200" b="0" i="1" u="none" strike="noStrike" baseline="0" dirty="0">
                <a:solidFill>
                  <a:srgbClr val="4C565C"/>
                </a:solidFill>
                <a:latin typeface="Calibri-Italic"/>
              </a:rPr>
              <a:t>ga ik </a:t>
            </a:r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elke zondagochtend samen met mijn partner een</a:t>
            </a:r>
          </a:p>
          <a:p>
            <a:pPr algn="l"/>
            <a:r>
              <a:rPr lang="nl-NL" sz="1200" b="0" i="0" u="none" strike="noStrike" baseline="0" dirty="0">
                <a:solidFill>
                  <a:srgbClr val="4C565C"/>
                </a:solidFill>
                <a:latin typeface="Calibri" panose="020F0502020204030204" pitchFamily="34" charset="0"/>
              </a:rPr>
              <a:t>week evaluatie en vooruitblik doen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15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9FF2-C8E7-45EC-82FA-F390B3404F62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0AC4-EBD4-4922-AD11-C282824A485D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B1E1-CB20-4AAB-979A-0ED0456FF395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6D0DF-6B5B-4C53-81B0-D1ECA84C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DF235A-8D90-6F3F-2AB3-067798E99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4A474B-2734-7005-A8C4-CBC669B7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2440ED-D5AE-71D9-662B-92208824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21C595-4F44-8C97-0058-39986463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1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FC182-9115-38FE-12E5-79127D7A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34E5AE-26D9-D8C8-8D0A-1946A9CC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647B6-0EC9-0D71-3432-F70B2F02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38E8C8-B387-188E-696A-9D337587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1BD3EE-F93D-1546-C11C-9E8CDEAE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3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0036C-B315-25AB-11B4-F082FB3B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CE6464-9D1B-C790-A39B-F2DB6D97C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808082-0658-9E58-CD1C-D5C818B5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3D9B78-47AB-A47F-DA3B-C3AAD58B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340C2E-AC59-EB2A-E48A-7AC2DA4B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1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9D3C2-6148-EED0-8C0E-490BE8E7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2CA3A-D191-CA6E-AA16-497289B77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951A6C-0160-7751-4E7A-9F4DD3C8C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2EABAF-0455-3600-860C-94D69721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10/9/24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78D15F-7683-A4D8-31E1-CDB43D9F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81B74-8E8E-65EA-654B-3FFEED96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7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CFA25-27E3-CFDE-7179-D2330A42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D48D5F-37C1-3028-61A3-2F700F32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ADCA9D-EF60-536F-2619-D74B7A6D4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B902B0-7F16-F944-4DDC-53290BD7B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3D180C-78FE-FF4D-C3AE-E5DC59684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4F5657-F988-AED7-3C5A-7B1449AA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ED6A55-6B5C-AD1E-BF19-F0F8D88E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07C452-C25B-9E49-14E7-7E584A93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5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57986-9472-D59C-1C4F-9A225C29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0720EF-4E75-AB93-B929-F29AB5AC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01286A-AC3C-806A-17F9-50272713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6B72DD-CEDB-0148-50E8-AB7E6B8C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5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46FA16-D16C-4E77-838A-CE5EF4B6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1E92EB-96FA-FFB8-683C-4D19D5F1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EF15E7-A890-ADEB-80CB-8B26D378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7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A36CB-5124-7D75-92EC-C4732419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77040-B030-D79D-4717-2DC656A4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F15580-D190-84BA-BABE-6021827CE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939C6A-EF81-4D75-67DB-DC904815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10/9/24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ED75F6-C781-8F9D-765D-69FB0485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28148B-1B30-03BF-085B-82EC8F81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6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30E3-E354-4B5A-9E1A-0A5AB66003D8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15B52-2C8B-0455-A86F-131D1709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09F2D5E-3399-9FFB-7E75-CCA7FCC83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A0B61-CDFE-2609-D3B6-21DDFF891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114221-E40E-AE88-7F71-0F2A0C6A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2120C9-7927-5CD0-BE92-D56C4C98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86EE9E-C3AC-5615-AB57-AC7812D3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9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2C3D3-6EB4-7722-9A79-CC90FBC6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62C0BA-1593-3E57-DF08-2378084B7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BDB186-5A13-7F66-735D-1D3ED0B9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10/9/24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FDA865-A1D8-CBA3-8117-99945644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64A3-FD2F-FE66-CA41-7A80F1D2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91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01DE09-9C85-6BF9-EA49-E994DE62D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55C9F0-70D3-3179-171A-F0A11D1F2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7AD95B-F32B-82A2-7BDE-A81F0B4B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85F19-2ABD-798D-7BD3-D79ADE9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5CA580-CD5A-D0B5-AA3A-5E326A3D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4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24E6-4704-49AD-B369-A2C9D8FCD3E8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C8EA-AB77-4971-9848-C6769D36BF71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3816-12CA-41DE-AE37-34214F026D28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628C-FD82-4AC0-BDDA-00FA95D7E2F5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E5EC-22F6-454A-859A-03357696B65F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72C2-B76D-44CB-97F6-C5110D12BEF3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78B8-1D38-45F7-99CC-BB84A5FE052B}" type="datetime1">
              <a:rPr lang="nl-NL" smtClean="0"/>
              <a:pPr/>
              <a:t>09-10-2024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Topvrouw in actie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E830-61E8-4D97-8548-7259C444B0A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FF12B1-1905-567B-1EB3-3E975A0313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27133" y="260993"/>
            <a:ext cx="719390" cy="719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4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633941-D379-F6F8-AA40-94BE2992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7A7F85-AFC0-BB13-6BDF-96F8E7594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01A510-8939-0E1B-8514-36E8A4138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B75732-F04C-A02B-C663-993462821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7A664-ACF7-408C-1460-2208B77E8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leadingacademic.n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dingacademic.n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2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1E5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5D42C0-47A9-EDBF-85DF-CC91B7221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980729"/>
            <a:ext cx="3431445" cy="2857833"/>
          </a:xfrm>
        </p:spPr>
        <p:txBody>
          <a:bodyPr anchor="b">
            <a:normAutofit/>
          </a:bodyPr>
          <a:lstStyle/>
          <a:p>
            <a:pPr algn="r"/>
            <a:r>
              <a:rPr lang="nl-NL" sz="4000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Balance </a:t>
            </a:r>
            <a:br>
              <a:rPr lang="nl-NL" sz="4000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nl-NL" sz="4000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&amp; </a:t>
            </a:r>
            <a:br>
              <a:rPr lang="nl-NL" sz="4000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nl-NL" sz="4000" b="1" dirty="0" err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Vitality</a:t>
            </a:r>
            <a:br>
              <a:rPr lang="nl-NL" sz="4000" dirty="0">
                <a:solidFill>
                  <a:srgbClr val="FFFFFF"/>
                </a:solidFill>
                <a:latin typeface="Noto Sans Adlam" panose="020B0502040504020204" pitchFamily="34" charset="0"/>
                <a:ea typeface="Noto Sans Adlam" panose="020B0502040504020204" pitchFamily="34" charset="0"/>
                <a:cs typeface="Noto Sans Adlam" panose="020B0502040504020204" pitchFamily="34" charset="0"/>
              </a:rPr>
            </a:br>
            <a:br>
              <a:rPr lang="nl-NL" sz="4000" dirty="0">
                <a:solidFill>
                  <a:srgbClr val="FFFFFF"/>
                </a:solidFill>
                <a:latin typeface="Noto Sans Adlam" panose="020B0502040504020204" pitchFamily="34" charset="0"/>
                <a:ea typeface="Noto Sans Adlam" panose="020B0502040504020204" pitchFamily="34" charset="0"/>
                <a:cs typeface="Noto Sans Adlam" panose="020B0502040504020204" pitchFamily="34" charset="0"/>
              </a:rPr>
            </a:br>
            <a:endParaRPr lang="nl-NL" sz="4000" dirty="0">
              <a:solidFill>
                <a:srgbClr val="FFFFFF"/>
              </a:solidFill>
              <a:latin typeface="Noto Sans Adlam" panose="020B0502040504020204" pitchFamily="34" charset="0"/>
              <a:ea typeface="Noto Sans Adlam" panose="020B0502040504020204" pitchFamily="34" charset="0"/>
              <a:cs typeface="Noto Sans Adlam" panose="020B0502040504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07E502-F255-A404-EA65-4793395FF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90" y="4013165"/>
            <a:ext cx="3153009" cy="2205732"/>
          </a:xfrm>
        </p:spPr>
        <p:txBody>
          <a:bodyPr anchor="t">
            <a:normAutofit/>
          </a:bodyPr>
          <a:lstStyle/>
          <a:p>
            <a:pPr algn="r"/>
            <a:r>
              <a:rPr lang="nl-NL" sz="240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11th </a:t>
            </a:r>
            <a:r>
              <a:rPr lang="nl-NL" sz="2400" dirty="0" err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October</a:t>
            </a:r>
            <a:r>
              <a:rPr lang="nl-NL" sz="240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2024</a:t>
            </a:r>
          </a:p>
          <a:p>
            <a:pPr algn="r"/>
            <a:r>
              <a:rPr lang="nl-NL" sz="240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Maastricht University</a:t>
            </a:r>
          </a:p>
          <a:p>
            <a:pPr algn="r"/>
            <a:endParaRPr lang="nl-NL" sz="2400" dirty="0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C6A2A8-A114-DF3B-F8BA-B29DB86D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15952"/>
            <a:ext cx="4094603" cy="20268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688289-F2FE-7595-BC48-1EB821B80A26}"/>
              </a:ext>
            </a:extLst>
          </p:cNvPr>
          <p:cNvSpPr txBox="1"/>
          <p:nvPr/>
        </p:nvSpPr>
        <p:spPr>
          <a:xfrm>
            <a:off x="4860032" y="4931365"/>
            <a:ext cx="3804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203C88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Nienke Plompen</a:t>
            </a:r>
          </a:p>
        </p:txBody>
      </p:sp>
    </p:spTree>
    <p:extLst>
      <p:ext uri="{BB962C8B-B14F-4D97-AF65-F5344CB8AC3E}">
        <p14:creationId xmlns:p14="http://schemas.microsoft.com/office/powerpoint/2010/main" val="106495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5B937-852F-DECE-BF80-EE682473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exercise</a:t>
            </a:r>
            <a:endParaRPr lang="nl-NL" dirty="0"/>
          </a:p>
        </p:txBody>
      </p:sp>
      <p:pic>
        <p:nvPicPr>
          <p:cNvPr id="4098" name="Picture 2" descr="Building an ideal world steadily with our own hands">
            <a:extLst>
              <a:ext uri="{FF2B5EF4-FFF2-40B4-BE49-F238E27FC236}">
                <a16:creationId xmlns:a16="http://schemas.microsoft.com/office/drawing/2014/main" id="{909850A5-7339-3800-5131-B54A34AB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20509" b="3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AA5CE1-B479-7B7E-429E-40AA1B7FA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nl-NL" dirty="0"/>
              <a:t>Relax </a:t>
            </a:r>
          </a:p>
          <a:p>
            <a:endParaRPr lang="nl-NL" dirty="0"/>
          </a:p>
          <a:p>
            <a:r>
              <a:rPr lang="nl-NL" dirty="0"/>
              <a:t>Feel,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Dream / in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ideal</a:t>
            </a:r>
            <a:r>
              <a:rPr lang="nl-NL" dirty="0"/>
              <a:t> </a:t>
            </a:r>
            <a:r>
              <a:rPr lang="nl-NL" dirty="0" err="1"/>
              <a:t>world</a:t>
            </a:r>
            <a:endParaRPr lang="nl-NL" dirty="0"/>
          </a:p>
          <a:p>
            <a:endParaRPr lang="nl-NL" dirty="0"/>
          </a:p>
          <a:p>
            <a:r>
              <a:rPr lang="nl-NL" dirty="0"/>
              <a:t>Re-member</a:t>
            </a:r>
          </a:p>
        </p:txBody>
      </p:sp>
    </p:spTree>
    <p:extLst>
      <p:ext uri="{BB962C8B-B14F-4D97-AF65-F5344CB8AC3E}">
        <p14:creationId xmlns:p14="http://schemas.microsoft.com/office/powerpoint/2010/main" val="320572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C79C0-99DA-5E69-7A14-00A905C3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</a:t>
            </a:r>
            <a:r>
              <a:rPr lang="nl-NL" dirty="0" err="1"/>
              <a:t>drawing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EBE2E4-97A3-DE19-AD48-875ABA3C6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2800" dirty="0" err="1"/>
              <a:t>What</a:t>
            </a:r>
            <a:r>
              <a:rPr lang="nl-NL" sz="2800" dirty="0"/>
              <a:t> does </a:t>
            </a:r>
            <a:r>
              <a:rPr lang="nl-NL" sz="2800" dirty="0" err="1"/>
              <a:t>it</a:t>
            </a:r>
            <a:r>
              <a:rPr lang="nl-NL" sz="2800" dirty="0"/>
              <a:t> look like, </a:t>
            </a:r>
            <a:r>
              <a:rPr lang="nl-NL" sz="2800" dirty="0" err="1"/>
              <a:t>if</a:t>
            </a:r>
            <a:r>
              <a:rPr lang="nl-NL" sz="2800" dirty="0"/>
              <a:t> </a:t>
            </a:r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experience</a:t>
            </a:r>
            <a:r>
              <a:rPr lang="nl-NL" sz="2800" dirty="0"/>
              <a:t>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core</a:t>
            </a:r>
            <a:r>
              <a:rPr lang="nl-NL" sz="2800" dirty="0"/>
              <a:t> </a:t>
            </a:r>
            <a:r>
              <a:rPr lang="nl-NL" sz="2800" dirty="0" err="1"/>
              <a:t>values</a:t>
            </a:r>
            <a:r>
              <a:rPr lang="nl-NL" sz="2800" dirty="0"/>
              <a:t> </a:t>
            </a:r>
            <a:r>
              <a:rPr lang="nl-NL" sz="2800" dirty="0" err="1"/>
              <a:t>fully</a:t>
            </a:r>
            <a:r>
              <a:rPr lang="nl-NL" sz="2800" dirty="0"/>
              <a:t>, </a:t>
            </a:r>
            <a:r>
              <a:rPr lang="nl-NL" sz="2800" dirty="0" err="1"/>
              <a:t>if</a:t>
            </a:r>
            <a:r>
              <a:rPr lang="nl-NL" sz="2800" dirty="0"/>
              <a:t> </a:t>
            </a:r>
            <a:r>
              <a:rPr lang="nl-NL" sz="2800" dirty="0" err="1"/>
              <a:t>you</a:t>
            </a:r>
            <a:r>
              <a:rPr lang="nl-NL" sz="2800" dirty="0"/>
              <a:t> are ‘at </a:t>
            </a:r>
            <a:r>
              <a:rPr lang="nl-NL" sz="2800" dirty="0" err="1"/>
              <a:t>your</a:t>
            </a:r>
            <a:r>
              <a:rPr lang="nl-NL" sz="2800" dirty="0"/>
              <a:t> best’ </a:t>
            </a:r>
          </a:p>
          <a:p>
            <a:pPr lvl="1"/>
            <a:r>
              <a:rPr lang="nl-NL" sz="2600" dirty="0"/>
              <a:t>in </a:t>
            </a:r>
            <a:r>
              <a:rPr lang="nl-NL" sz="2600" dirty="0" err="1"/>
              <a:t>your</a:t>
            </a:r>
            <a:r>
              <a:rPr lang="nl-NL" sz="2600" dirty="0"/>
              <a:t> </a:t>
            </a:r>
            <a:r>
              <a:rPr lang="nl-NL" sz="2600" dirty="0" err="1"/>
              <a:t>work</a:t>
            </a:r>
            <a:r>
              <a:rPr lang="nl-NL" sz="2600" dirty="0"/>
              <a:t>? </a:t>
            </a:r>
          </a:p>
          <a:p>
            <a:pPr lvl="1"/>
            <a:r>
              <a:rPr lang="nl-NL" sz="2600" dirty="0"/>
              <a:t>in </a:t>
            </a:r>
            <a:r>
              <a:rPr lang="nl-NL" sz="2600" dirty="0" err="1"/>
              <a:t>your</a:t>
            </a:r>
            <a:r>
              <a:rPr lang="nl-NL" sz="2600" dirty="0"/>
              <a:t> </a:t>
            </a:r>
            <a:r>
              <a:rPr lang="nl-NL" sz="2600" dirty="0" err="1"/>
              <a:t>privat</a:t>
            </a:r>
            <a:r>
              <a:rPr lang="nl-NL" sz="2600" dirty="0"/>
              <a:t> life?</a:t>
            </a:r>
          </a:p>
          <a:p>
            <a:pPr lvl="1"/>
            <a:endParaRPr lang="nl-NL" sz="2600" dirty="0"/>
          </a:p>
          <a:p>
            <a:pPr lvl="1"/>
            <a:endParaRPr lang="nl-NL" sz="26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8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823FDE2-9B24-5DBB-1474-65BC279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Afbeelding 4" descr="Afbeelding met cirkel, tekst, schermopname, diagram&#10;&#10;Automatisch gegenereerde beschrijving">
            <a:extLst>
              <a:ext uri="{FF2B5EF4-FFF2-40B4-BE49-F238E27FC236}">
                <a16:creationId xmlns:a16="http://schemas.microsoft.com/office/drawing/2014/main" id="{E2AF225C-6994-5397-AB0A-E0940EA1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30" y="1600200"/>
            <a:ext cx="729993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70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431C0-300C-9548-AE65-BAB92E4E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03019"/>
            <a:ext cx="3066836" cy="164245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400" dirty="0" err="1"/>
              <a:t>Healthy</a:t>
            </a:r>
            <a:r>
              <a:rPr lang="nl-NL" sz="2400" dirty="0"/>
              <a:t> Mind Platter </a:t>
            </a:r>
            <a:br>
              <a:rPr lang="nl-NL" sz="2400" dirty="0"/>
            </a:br>
            <a:br>
              <a:rPr lang="nl-NL" sz="2400" dirty="0"/>
            </a:br>
            <a:r>
              <a:rPr lang="nl-NL" sz="1500" dirty="0"/>
              <a:t>David Rock &amp; Dan </a:t>
            </a:r>
            <a:r>
              <a:rPr lang="nl-NL" sz="1500" dirty="0" err="1"/>
              <a:t>Siegel</a:t>
            </a:r>
            <a:r>
              <a:rPr lang="nl-NL" sz="1500" dirty="0"/>
              <a:t>, </a:t>
            </a:r>
            <a:r>
              <a:rPr lang="nl-NL" sz="1500" dirty="0" err="1"/>
              <a:t>Neuroleadership</a:t>
            </a:r>
            <a:r>
              <a:rPr lang="nl-NL" sz="1500" dirty="0"/>
              <a:t> </a:t>
            </a:r>
            <a:r>
              <a:rPr lang="nl-NL" sz="1500" dirty="0" err="1"/>
              <a:t>Institute</a:t>
            </a:r>
            <a:endParaRPr lang="nl-NL" sz="15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C891B-5B35-D843-AA64-583E2D5A5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980" y="1405890"/>
            <a:ext cx="576072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75" dirty="0" err="1"/>
              <a:t>Analogue</a:t>
            </a:r>
            <a:r>
              <a:rPr lang="nl-NL" sz="1875" dirty="0"/>
              <a:t> </a:t>
            </a:r>
            <a:r>
              <a:rPr lang="nl-NL" sz="1875" dirty="0" err="1"/>
              <a:t>to</a:t>
            </a:r>
            <a:r>
              <a:rPr lang="nl-NL" sz="1875" dirty="0"/>
              <a:t> ‘Schijf van 5’: menu </a:t>
            </a:r>
            <a:r>
              <a:rPr lang="nl-NL" sz="1875" dirty="0" err="1"/>
              <a:t>for</a:t>
            </a:r>
            <a:r>
              <a:rPr lang="nl-NL" sz="1875" dirty="0"/>
              <a:t> a </a:t>
            </a:r>
            <a:r>
              <a:rPr lang="nl-NL" sz="1875" dirty="0" err="1"/>
              <a:t>healthy</a:t>
            </a:r>
            <a:r>
              <a:rPr lang="nl-NL" sz="1875" dirty="0"/>
              <a:t> mind</a:t>
            </a:r>
            <a:br>
              <a:rPr lang="nl-NL" sz="1875" dirty="0"/>
            </a:br>
            <a:br>
              <a:rPr lang="nl-NL" sz="1875" dirty="0"/>
            </a:br>
            <a:r>
              <a:rPr lang="nl-NL" sz="1875" dirty="0" err="1"/>
              <a:t>Praktical</a:t>
            </a:r>
            <a:r>
              <a:rPr lang="nl-NL" sz="1875" dirty="0"/>
              <a:t> </a:t>
            </a:r>
            <a:r>
              <a:rPr lang="nl-NL" sz="1875" dirty="0" err="1"/>
              <a:t>translation</a:t>
            </a:r>
            <a:r>
              <a:rPr lang="nl-NL" sz="1875" dirty="0"/>
              <a:t> of neuro-</a:t>
            </a:r>
            <a:r>
              <a:rPr lang="nl-NL" sz="1875" dirty="0" err="1"/>
              <a:t>science</a:t>
            </a:r>
            <a:r>
              <a:rPr lang="nl-NL" sz="1875" dirty="0"/>
              <a:t> </a:t>
            </a:r>
            <a:r>
              <a:rPr lang="nl-NL" sz="1875" dirty="0" err="1"/>
              <a:t>to</a:t>
            </a:r>
            <a:r>
              <a:rPr lang="nl-NL" sz="1875" dirty="0"/>
              <a:t> </a:t>
            </a:r>
            <a:r>
              <a:rPr lang="nl-NL" sz="1875" dirty="0" err="1"/>
              <a:t>daily</a:t>
            </a:r>
            <a:r>
              <a:rPr lang="nl-NL" sz="1875" dirty="0"/>
              <a:t> life</a:t>
            </a:r>
            <a:br>
              <a:rPr lang="nl-NL" sz="1875" dirty="0"/>
            </a:br>
            <a:br>
              <a:rPr lang="nl-NL" sz="1875" dirty="0"/>
            </a:br>
            <a:r>
              <a:rPr lang="nl-NL" sz="1875" dirty="0" err="1"/>
              <a:t>Mental</a:t>
            </a:r>
            <a:r>
              <a:rPr lang="nl-NL" sz="1875" dirty="0"/>
              <a:t> well-</a:t>
            </a:r>
            <a:r>
              <a:rPr lang="nl-NL" sz="1875" dirty="0" err="1"/>
              <a:t>being</a:t>
            </a:r>
            <a:r>
              <a:rPr lang="nl-NL" sz="1875" dirty="0"/>
              <a:t> </a:t>
            </a:r>
            <a:r>
              <a:rPr lang="nl-NL" sz="1875" dirty="0" err="1"/>
              <a:t>and</a:t>
            </a:r>
            <a:r>
              <a:rPr lang="nl-NL" sz="1875" dirty="0"/>
              <a:t> a </a:t>
            </a:r>
            <a:r>
              <a:rPr lang="nl-NL" sz="1875" dirty="0" err="1"/>
              <a:t>creative</a:t>
            </a:r>
            <a:r>
              <a:rPr lang="nl-NL" sz="1875" dirty="0"/>
              <a:t> </a:t>
            </a:r>
            <a:r>
              <a:rPr lang="nl-NL" sz="1875" dirty="0" err="1"/>
              <a:t>and</a:t>
            </a:r>
            <a:r>
              <a:rPr lang="nl-NL" sz="1875" dirty="0"/>
              <a:t> </a:t>
            </a:r>
            <a:r>
              <a:rPr lang="nl-NL" sz="1875" dirty="0" err="1"/>
              <a:t>productive</a:t>
            </a:r>
            <a:r>
              <a:rPr lang="nl-NL" sz="1875" dirty="0"/>
              <a:t> </a:t>
            </a:r>
            <a:r>
              <a:rPr lang="nl-NL" sz="1875" dirty="0" err="1"/>
              <a:t>brain</a:t>
            </a:r>
            <a:r>
              <a:rPr lang="nl-NL" sz="1875" dirty="0"/>
              <a:t> </a:t>
            </a:r>
            <a:r>
              <a:rPr lang="nl-NL" sz="1875" dirty="0" err="1"/>
              <a:t>asks</a:t>
            </a:r>
            <a:r>
              <a:rPr lang="nl-NL" sz="1875" dirty="0"/>
              <a:t> a </a:t>
            </a:r>
            <a:r>
              <a:rPr lang="nl-NL" sz="1875" dirty="0" err="1"/>
              <a:t>daily</a:t>
            </a:r>
            <a:r>
              <a:rPr lang="nl-NL" sz="1875" dirty="0"/>
              <a:t> intake of 7 </a:t>
            </a:r>
            <a:r>
              <a:rPr lang="nl-NL" sz="1875" dirty="0" err="1"/>
              <a:t>activities</a:t>
            </a:r>
            <a:r>
              <a:rPr lang="nl-NL" sz="1875" dirty="0"/>
              <a:t> </a:t>
            </a:r>
            <a:br>
              <a:rPr lang="nl-NL" sz="1875" dirty="0"/>
            </a:br>
            <a:endParaRPr lang="nl-NL" sz="1875" dirty="0"/>
          </a:p>
          <a:p>
            <a:pPr marL="0" indent="0">
              <a:buNone/>
            </a:pPr>
            <a:r>
              <a:rPr lang="nl-NL" sz="1875" dirty="0" err="1"/>
              <a:t>Each</a:t>
            </a:r>
            <a:r>
              <a:rPr lang="nl-NL" sz="1875" dirty="0"/>
              <a:t> </a:t>
            </a:r>
            <a:r>
              <a:rPr lang="nl-NL" sz="1875" dirty="0" err="1"/>
              <a:t>activity</a:t>
            </a:r>
            <a:r>
              <a:rPr lang="nl-NL" sz="1875" dirty="0"/>
              <a:t> has a </a:t>
            </a:r>
            <a:r>
              <a:rPr lang="nl-NL" sz="1875" dirty="0" err="1"/>
              <a:t>unique</a:t>
            </a:r>
            <a:r>
              <a:rPr lang="nl-NL" sz="1875" dirty="0"/>
              <a:t> </a:t>
            </a:r>
            <a:r>
              <a:rPr lang="nl-NL" sz="1875" dirty="0" err="1"/>
              <a:t>contribution</a:t>
            </a:r>
            <a:br>
              <a:rPr lang="nl-NL" sz="1875" dirty="0"/>
            </a:br>
            <a:br>
              <a:rPr lang="nl-NL" sz="1875" dirty="0"/>
            </a:br>
            <a:r>
              <a:rPr lang="nl-NL" sz="1875" dirty="0"/>
              <a:t>No ‘</a:t>
            </a:r>
            <a:r>
              <a:rPr lang="nl-NL" sz="1875" dirty="0" err="1"/>
              <a:t>one</a:t>
            </a:r>
            <a:r>
              <a:rPr lang="nl-NL" sz="1875" dirty="0"/>
              <a:t> </a:t>
            </a:r>
            <a:r>
              <a:rPr lang="nl-NL" sz="1875" dirty="0" err="1"/>
              <a:t>size</a:t>
            </a:r>
            <a:r>
              <a:rPr lang="nl-NL" sz="1875" dirty="0"/>
              <a:t> fits </a:t>
            </a:r>
            <a:r>
              <a:rPr lang="nl-NL" sz="1875" dirty="0" err="1"/>
              <a:t>all</a:t>
            </a:r>
            <a:r>
              <a:rPr lang="nl-NL" sz="1875" dirty="0"/>
              <a:t>’ </a:t>
            </a:r>
            <a:r>
              <a:rPr lang="nl-NL" sz="1875" dirty="0" err="1"/>
              <a:t>recipe</a:t>
            </a:r>
            <a:br>
              <a:rPr lang="nl-NL" sz="1875" dirty="0"/>
            </a:br>
            <a:br>
              <a:rPr lang="nl-NL" sz="1875" dirty="0"/>
            </a:br>
            <a:r>
              <a:rPr lang="nl-NL" sz="1875" dirty="0" err="1"/>
              <a:t>Combining</a:t>
            </a:r>
            <a:r>
              <a:rPr lang="nl-NL" sz="1875" dirty="0"/>
              <a:t> </a:t>
            </a:r>
            <a:r>
              <a:rPr lang="nl-NL" sz="1875" dirty="0" err="1"/>
              <a:t>highly</a:t>
            </a:r>
            <a:r>
              <a:rPr lang="nl-NL" sz="1875" dirty="0"/>
              <a:t> </a:t>
            </a:r>
            <a:r>
              <a:rPr lang="nl-NL" sz="1875" dirty="0" err="1"/>
              <a:t>recommended</a:t>
            </a:r>
            <a:r>
              <a:rPr lang="nl-NL" sz="1875" dirty="0"/>
              <a:t>!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B165E8-27A2-D44E-9E49-F3642BA10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br>
              <a:rPr lang="nl-NL" dirty="0"/>
            </a:br>
            <a:br>
              <a:rPr lang="nl-NL" dirty="0"/>
            </a:br>
            <a:endParaRPr lang="nl-NL" sz="1500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06A4E5-1F8E-3C42-82F1-A31B8DF9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8" y="3051810"/>
            <a:ext cx="2277837" cy="2093187"/>
          </a:xfrm>
          <a:prstGeom prst="rect">
            <a:avLst/>
          </a:prstGeom>
          <a:noFill/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842C03A-C6D3-DDEC-EDB3-2BA3D5663993}"/>
              </a:ext>
            </a:extLst>
          </p:cNvPr>
          <p:cNvSpPr txBox="1">
            <a:spLocks/>
          </p:cNvSpPr>
          <p:nvPr/>
        </p:nvSpPr>
        <p:spPr>
          <a:xfrm>
            <a:off x="457200" y="391794"/>
            <a:ext cx="8229600" cy="685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algn="ctr"/>
            <a:r>
              <a:rPr lang="nl-NL" sz="3400" b="0" dirty="0" err="1"/>
              <a:t>Healthy</a:t>
            </a:r>
            <a:r>
              <a:rPr lang="nl-NL" sz="3400" b="0" dirty="0"/>
              <a:t> Mind Platter model</a:t>
            </a:r>
          </a:p>
        </p:txBody>
      </p:sp>
    </p:spTree>
    <p:extLst>
      <p:ext uri="{BB962C8B-B14F-4D97-AF65-F5344CB8AC3E}">
        <p14:creationId xmlns:p14="http://schemas.microsoft.com/office/powerpoint/2010/main" val="69003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8005191-DD58-534D-8963-AC1A71C09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50" y="1404641"/>
            <a:ext cx="6175601" cy="412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69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23E0D-1B24-5C41-A770-844FDE8B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Sleep time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D4CF9F-E676-3E45-AAED-FFB2F122E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485391"/>
            <a:ext cx="8161020" cy="30175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Slapen geen passieve toestand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Herstelt lichaam en geest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Consolideert ons geheugen en leervermogen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Gemiddeld 8 uur slaap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Kort dutje van 10 min heeft goed effect op o.a. alertheid en functioneren</a:t>
            </a:r>
            <a:br>
              <a:rPr lang="nl-NL" sz="1800" dirty="0"/>
            </a:br>
            <a:br>
              <a:rPr lang="nl-NL" sz="1800" dirty="0"/>
            </a:b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12265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1C394-C9BC-A14D-964B-25FBF20C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Physical</a:t>
            </a:r>
            <a:r>
              <a:rPr lang="nl-NL" b="1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 time 	  	Focus time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6FBA4-4706-3E46-8457-869E94C0D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562539"/>
            <a:ext cx="3703320" cy="30175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800" dirty="0"/>
              <a:t>Zuurstof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Versterkt verbindingen &amp; groei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Regelmaat van belang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Inzet sport en bewegen bij depressie en burn-out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014BD6-BA9E-9341-8D3A-2C06FC56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2515227"/>
            <a:ext cx="3703320" cy="3017520"/>
          </a:xfrm>
        </p:spPr>
        <p:txBody>
          <a:bodyPr>
            <a:normAutofit fontScale="92500" lnSpcReduction="20000"/>
          </a:bodyPr>
          <a:lstStyle/>
          <a:p>
            <a:r>
              <a:rPr lang="nl-NL" sz="1800" dirty="0"/>
              <a:t>Tegenhanger van </a:t>
            </a:r>
            <a:r>
              <a:rPr lang="nl-NL" sz="1800" dirty="0" err="1"/>
              <a:t>multi-tasken</a:t>
            </a:r>
            <a:br>
              <a:rPr lang="nl-NL" sz="1800" dirty="0"/>
            </a:br>
            <a:br>
              <a:rPr lang="nl-NL" sz="1800" dirty="0"/>
            </a:br>
            <a:r>
              <a:rPr lang="nl-NL" sz="1800" dirty="0"/>
              <a:t>Tegengaan versnippering en prikkels</a:t>
            </a:r>
          </a:p>
          <a:p>
            <a:endParaRPr lang="nl-NL" sz="1800" dirty="0"/>
          </a:p>
          <a:p>
            <a:r>
              <a:rPr lang="nl-NL" sz="1800" dirty="0"/>
              <a:t>Bewuste expliciete aandacht voor één taak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06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D176A-B46B-CA4F-BD73-0612E15A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11243"/>
            <a:ext cx="7543800" cy="1088068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Connecting</a:t>
            </a:r>
            <a:r>
              <a:rPr lang="nl-NL" b="1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 		   Play time</a:t>
            </a:r>
            <a:br>
              <a:rPr lang="nl-NL" b="1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b="1" dirty="0" err="1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time</a:t>
            </a:r>
            <a:endParaRPr lang="nl-NL" b="1" dirty="0">
              <a:solidFill>
                <a:srgbClr val="0070C0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437BCB-BC86-6B42-A998-01C111B04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2691131"/>
            <a:ext cx="3703320" cy="30175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Sociaal contact als basisbehoefte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Verbinden met mensen &amp; natuur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Uitwisselen van emoties en gedachten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Positieve sociale steun – gezien worden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Vertrouwd worden &amp; je vertrouwd weten</a:t>
            </a:r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92A1290-3D3C-7049-94FF-BEFC403A1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9640" y="2691130"/>
            <a:ext cx="4404360" cy="3017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Het plezier  van spelen </a:t>
            </a:r>
          </a:p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Houdt het brein ‘jong’</a:t>
            </a:r>
          </a:p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Verband: </a:t>
            </a:r>
          </a:p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‘ spelen -  intelligentie - associatief denken’</a:t>
            </a:r>
          </a:p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Natuurlijke, leuke manier om te experimenteren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84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B0071-EFE3-9940-8A93-C93B1E74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81" y="1072203"/>
            <a:ext cx="7685980" cy="1088068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0070C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Down time  		Time in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DEFF6C-6A67-614B-B81B-B2E139913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781" y="2546351"/>
            <a:ext cx="3266380" cy="3017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Iets doen zonder vastgesteld doel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Opladen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In het moment zijn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Door integratie nieuwe inzichten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112D197-1185-3747-897B-A737DC64B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708" y="2546351"/>
            <a:ext cx="4520333" cy="3017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Vertragen, mediteren, bewust reflecteren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Naar binnen gekeerd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endParaRPr lang="nl-NL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Integratie van ervaringen, gevoelens, gedachten.. </a:t>
            </a: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b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nl-NL" dirty="0">
                <a:latin typeface="Noto Sans" panose="020B0502040504020204" pitchFamily="34" charset="0"/>
                <a:ea typeface="Noto Sans" panose="020B0502040504020204" pitchFamily="34" charset="0"/>
              </a:rPr>
              <a:t>Kalme staat - sympathisch zenuwstelsel tot rust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21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8005191-DD58-534D-8963-AC1A71C09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50" y="1404641"/>
            <a:ext cx="6175601" cy="412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06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9A4AD-F3B7-63ED-45F5-1335F7F1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59C46-CA95-03DA-9F1D-A76609A99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Welcome</a:t>
            </a:r>
            <a:r>
              <a:rPr lang="nl-NL" dirty="0"/>
              <a:t> &amp; </a:t>
            </a:r>
            <a:r>
              <a:rPr lang="nl-NL" dirty="0" err="1"/>
              <a:t>Introduction</a:t>
            </a:r>
            <a:r>
              <a:rPr lang="nl-NL" dirty="0"/>
              <a:t> Balance &amp; </a:t>
            </a:r>
            <a:r>
              <a:rPr lang="nl-NL" dirty="0" err="1"/>
              <a:t>Vitality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Energy management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</a:t>
            </a:r>
            <a:r>
              <a:rPr lang="nl-NL" dirty="0" err="1"/>
              <a:t>Purpose</a:t>
            </a:r>
            <a:r>
              <a:rPr lang="nl-NL" dirty="0"/>
              <a:t> &amp;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(</a:t>
            </a:r>
            <a:r>
              <a:rPr lang="nl-NL" dirty="0" err="1"/>
              <a:t>Limiting</a:t>
            </a:r>
            <a:r>
              <a:rPr lang="nl-NL" dirty="0"/>
              <a:t>) </a:t>
            </a:r>
            <a:r>
              <a:rPr lang="nl-NL" dirty="0" err="1"/>
              <a:t>beliefs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rituals</a:t>
            </a:r>
            <a:r>
              <a:rPr lang="nl-NL" dirty="0"/>
              <a:t> &amp; personal action steps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167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23E0D-1B24-5C41-A770-844FDE8B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Assignment</a:t>
            </a:r>
            <a:r>
              <a:rPr lang="nl-NL" dirty="0"/>
              <a:t>: take a walk</a:t>
            </a:r>
            <a:endParaRPr lang="nl-NL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D4CF9F-E676-3E45-AAED-FFB2F122E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br>
              <a:rPr lang="nl-NL" sz="1800" dirty="0"/>
            </a:br>
            <a:r>
              <a:rPr lang="nl-NL" sz="1650" dirty="0" err="1"/>
              <a:t>Which</a:t>
            </a:r>
            <a:r>
              <a:rPr lang="nl-NL" sz="1650" dirty="0"/>
              <a:t> of these 7 </a:t>
            </a:r>
            <a:r>
              <a:rPr lang="nl-NL" sz="1650" dirty="0" err="1"/>
              <a:t>activities</a:t>
            </a:r>
            <a:r>
              <a:rPr lang="nl-NL" sz="1650" dirty="0"/>
              <a:t> do </a:t>
            </a:r>
            <a:r>
              <a:rPr lang="nl-NL" sz="1650" dirty="0" err="1"/>
              <a:t>you</a:t>
            </a:r>
            <a:r>
              <a:rPr lang="nl-NL" sz="1650" dirty="0"/>
              <a:t> do </a:t>
            </a:r>
            <a:r>
              <a:rPr lang="nl-NL" sz="1650" dirty="0" err="1"/>
              <a:t>allready</a:t>
            </a:r>
            <a:r>
              <a:rPr lang="nl-NL" sz="1650" dirty="0"/>
              <a:t>? </a:t>
            </a:r>
            <a:br>
              <a:rPr lang="nl-NL" sz="1650" dirty="0"/>
            </a:br>
            <a:br>
              <a:rPr lang="nl-NL" sz="1650" dirty="0"/>
            </a:br>
            <a:r>
              <a:rPr lang="nl-NL" sz="1650" dirty="0" err="1"/>
              <a:t>Which</a:t>
            </a:r>
            <a:r>
              <a:rPr lang="nl-NL" sz="1650" dirty="0"/>
              <a:t> of these </a:t>
            </a:r>
            <a:r>
              <a:rPr lang="nl-NL" sz="1650" dirty="0" err="1"/>
              <a:t>you</a:t>
            </a:r>
            <a:r>
              <a:rPr lang="nl-NL" sz="1650" dirty="0"/>
              <a:t> do </a:t>
            </a:r>
            <a:r>
              <a:rPr lang="nl-NL" sz="1650" b="1" dirty="0" err="1"/>
              <a:t>not</a:t>
            </a:r>
            <a:r>
              <a:rPr lang="nl-NL" sz="1650" dirty="0"/>
              <a:t> do </a:t>
            </a:r>
            <a:r>
              <a:rPr lang="nl-NL" sz="1650" dirty="0" err="1"/>
              <a:t>and</a:t>
            </a:r>
            <a:r>
              <a:rPr lang="nl-NL" sz="1650" dirty="0"/>
              <a:t> </a:t>
            </a:r>
            <a:r>
              <a:rPr lang="nl-NL" sz="1650" dirty="0" err="1"/>
              <a:t>would</a:t>
            </a:r>
            <a:r>
              <a:rPr lang="nl-NL" sz="1650" dirty="0"/>
              <a:t> like </a:t>
            </a:r>
            <a:r>
              <a:rPr lang="nl-NL" sz="1650" dirty="0" err="1"/>
              <a:t>to</a:t>
            </a:r>
            <a:r>
              <a:rPr lang="nl-NL" sz="1650" dirty="0"/>
              <a:t> experiment </a:t>
            </a:r>
            <a:r>
              <a:rPr lang="nl-NL" sz="1650" dirty="0" err="1"/>
              <a:t>with</a:t>
            </a:r>
            <a:r>
              <a:rPr lang="nl-NL" sz="1650" dirty="0"/>
              <a:t>? </a:t>
            </a:r>
            <a:br>
              <a:rPr lang="nl-NL" sz="1650" dirty="0"/>
            </a:br>
            <a:br>
              <a:rPr lang="nl-NL" sz="1650" dirty="0"/>
            </a:br>
            <a:r>
              <a:rPr lang="nl-NL" sz="1650" dirty="0" err="1"/>
              <a:t>Which</a:t>
            </a:r>
            <a:r>
              <a:rPr lang="nl-NL" sz="1650" dirty="0"/>
              <a:t> </a:t>
            </a:r>
            <a:r>
              <a:rPr lang="nl-NL" sz="1650" dirty="0" err="1"/>
              <a:t>can</a:t>
            </a:r>
            <a:r>
              <a:rPr lang="nl-NL" sz="1650" dirty="0"/>
              <a:t> </a:t>
            </a:r>
            <a:r>
              <a:rPr lang="nl-NL" sz="1650" dirty="0" err="1"/>
              <a:t>you</a:t>
            </a:r>
            <a:r>
              <a:rPr lang="nl-NL" sz="1650" dirty="0"/>
              <a:t> do more of / or </a:t>
            </a:r>
            <a:r>
              <a:rPr lang="nl-NL" sz="1650" dirty="0" err="1"/>
              <a:t>deserve</a:t>
            </a:r>
            <a:r>
              <a:rPr lang="nl-NL" sz="1650" dirty="0"/>
              <a:t> more attention in </a:t>
            </a:r>
            <a:r>
              <a:rPr lang="nl-NL" sz="1650" dirty="0" err="1"/>
              <a:t>your</a:t>
            </a:r>
            <a:r>
              <a:rPr lang="nl-NL" sz="1650" dirty="0"/>
              <a:t> life? </a:t>
            </a:r>
            <a:br>
              <a:rPr lang="nl-NL" sz="1650" dirty="0"/>
            </a:br>
            <a:br>
              <a:rPr lang="nl-NL" sz="1650" dirty="0"/>
            </a:br>
            <a:r>
              <a:rPr lang="nl-NL" sz="1650" dirty="0"/>
              <a:t>How </a:t>
            </a:r>
            <a:r>
              <a:rPr lang="nl-NL" sz="1650" dirty="0" err="1"/>
              <a:t>can</a:t>
            </a:r>
            <a:r>
              <a:rPr lang="nl-NL" sz="1650" dirty="0"/>
              <a:t> </a:t>
            </a:r>
            <a:r>
              <a:rPr lang="nl-NL" sz="1650" dirty="0" err="1"/>
              <a:t>you</a:t>
            </a:r>
            <a:r>
              <a:rPr lang="nl-NL" sz="1650" dirty="0"/>
              <a:t> </a:t>
            </a:r>
            <a:r>
              <a:rPr lang="nl-NL" sz="1650" dirty="0" err="1"/>
              <a:t>develop</a:t>
            </a:r>
            <a:r>
              <a:rPr lang="nl-NL" sz="1650" dirty="0"/>
              <a:t> new </a:t>
            </a:r>
            <a:r>
              <a:rPr lang="nl-NL" sz="1650" dirty="0" err="1"/>
              <a:t>patterns</a:t>
            </a:r>
            <a:r>
              <a:rPr lang="nl-NL" sz="1650" dirty="0"/>
              <a:t> / </a:t>
            </a:r>
            <a:r>
              <a:rPr lang="nl-NL" sz="1650" dirty="0" err="1"/>
              <a:t>habits</a:t>
            </a:r>
            <a:r>
              <a:rPr lang="nl-NL" sz="1650" dirty="0"/>
              <a:t>, </a:t>
            </a:r>
            <a:r>
              <a:rPr lang="nl-NL" sz="1650" dirty="0" err="1"/>
              <a:t>so</a:t>
            </a:r>
            <a:r>
              <a:rPr lang="nl-NL" sz="1650" dirty="0"/>
              <a:t> </a:t>
            </a:r>
            <a:r>
              <a:rPr lang="nl-NL" sz="1650" dirty="0" err="1"/>
              <a:t>that</a:t>
            </a:r>
            <a:r>
              <a:rPr lang="nl-NL" sz="1650" dirty="0"/>
              <a:t> </a:t>
            </a:r>
            <a:r>
              <a:rPr lang="nl-NL" sz="1650" dirty="0" err="1"/>
              <a:t>all</a:t>
            </a:r>
            <a:r>
              <a:rPr lang="nl-NL" sz="1650" dirty="0"/>
              <a:t> 7 </a:t>
            </a:r>
            <a:r>
              <a:rPr lang="nl-NL" sz="1650" dirty="0" err="1"/>
              <a:t>will</a:t>
            </a:r>
            <a:r>
              <a:rPr lang="nl-NL" sz="1650" dirty="0"/>
              <a:t> have a </a:t>
            </a:r>
            <a:r>
              <a:rPr lang="nl-NL" sz="1650" dirty="0" err="1"/>
              <a:t>natural</a:t>
            </a:r>
            <a:r>
              <a:rPr lang="nl-NL" sz="1650" dirty="0"/>
              <a:t> </a:t>
            </a:r>
            <a:r>
              <a:rPr lang="nl-NL" sz="1650" dirty="0" err="1"/>
              <a:t>space</a:t>
            </a:r>
            <a:r>
              <a:rPr lang="nl-NL" sz="1650" dirty="0"/>
              <a:t> in </a:t>
            </a:r>
            <a:r>
              <a:rPr lang="nl-NL" sz="1650" dirty="0" err="1"/>
              <a:t>your</a:t>
            </a:r>
            <a:r>
              <a:rPr lang="nl-NL" sz="1650" dirty="0"/>
              <a:t> </a:t>
            </a:r>
            <a:r>
              <a:rPr lang="nl-NL" sz="1650" dirty="0" err="1"/>
              <a:t>day</a:t>
            </a:r>
            <a:r>
              <a:rPr lang="nl-NL" sz="1650" dirty="0"/>
              <a:t>? </a:t>
            </a:r>
            <a:br>
              <a:rPr lang="nl-NL" sz="1650" dirty="0"/>
            </a:br>
            <a:br>
              <a:rPr lang="nl-NL" sz="1650" dirty="0"/>
            </a:br>
            <a:r>
              <a:rPr lang="nl-NL" sz="1650" dirty="0" err="1"/>
              <a:t>Who</a:t>
            </a:r>
            <a:r>
              <a:rPr lang="nl-NL" sz="1650" dirty="0"/>
              <a:t> or </a:t>
            </a:r>
            <a:r>
              <a:rPr lang="nl-NL" sz="1650" dirty="0" err="1"/>
              <a:t>what</a:t>
            </a:r>
            <a:r>
              <a:rPr lang="nl-NL" sz="1650" dirty="0"/>
              <a:t> do </a:t>
            </a:r>
            <a:r>
              <a:rPr lang="nl-NL" sz="1650" dirty="0" err="1"/>
              <a:t>you</a:t>
            </a:r>
            <a:r>
              <a:rPr lang="nl-NL" sz="1650" dirty="0"/>
              <a:t> </a:t>
            </a:r>
            <a:r>
              <a:rPr lang="nl-NL" sz="1650" dirty="0" err="1"/>
              <a:t>need</a:t>
            </a:r>
            <a:r>
              <a:rPr lang="nl-NL" sz="1650" dirty="0"/>
              <a:t> </a:t>
            </a:r>
            <a:r>
              <a:rPr lang="nl-NL" sz="1650" dirty="0" err="1"/>
              <a:t>for</a:t>
            </a:r>
            <a:r>
              <a:rPr lang="nl-NL" sz="1650" dirty="0"/>
              <a:t> </a:t>
            </a:r>
            <a:r>
              <a:rPr lang="nl-NL" sz="1650" dirty="0" err="1"/>
              <a:t>that</a:t>
            </a:r>
            <a:r>
              <a:rPr lang="nl-NL" sz="1650" dirty="0"/>
              <a:t>? </a:t>
            </a:r>
            <a:br>
              <a:rPr lang="nl-NL" sz="1650" dirty="0"/>
            </a:br>
            <a:endParaRPr lang="nl-NL" sz="1650" dirty="0"/>
          </a:p>
          <a:p>
            <a:pPr marL="0" indent="0">
              <a:buNone/>
            </a:pPr>
            <a:r>
              <a:rPr lang="nl-NL" sz="1650" dirty="0" err="1"/>
              <a:t>What</a:t>
            </a:r>
            <a:r>
              <a:rPr lang="nl-NL" sz="1650" dirty="0"/>
              <a:t> tip(s) do </a:t>
            </a:r>
            <a:r>
              <a:rPr lang="nl-NL" sz="1650" dirty="0" err="1"/>
              <a:t>you</a:t>
            </a:r>
            <a:r>
              <a:rPr lang="nl-NL" sz="1650" dirty="0"/>
              <a:t> have </a:t>
            </a:r>
            <a:r>
              <a:rPr lang="nl-NL" sz="1650" dirty="0" err="1"/>
              <a:t>for</a:t>
            </a:r>
            <a:r>
              <a:rPr lang="nl-NL" sz="1650" dirty="0"/>
              <a:t> </a:t>
            </a:r>
            <a:r>
              <a:rPr lang="nl-NL" sz="1650" dirty="0" err="1"/>
              <a:t>others</a:t>
            </a:r>
            <a:r>
              <a:rPr lang="nl-NL" sz="1650" dirty="0"/>
              <a:t>? </a:t>
            </a:r>
            <a:br>
              <a:rPr lang="nl-NL" sz="1650" dirty="0"/>
            </a:br>
            <a:br>
              <a:rPr lang="nl-NL" sz="1650" dirty="0"/>
            </a:br>
            <a:endParaRPr lang="nl-NL" sz="1650" dirty="0"/>
          </a:p>
        </p:txBody>
      </p:sp>
    </p:spTree>
    <p:extLst>
      <p:ext uri="{BB962C8B-B14F-4D97-AF65-F5344CB8AC3E}">
        <p14:creationId xmlns:p14="http://schemas.microsoft.com/office/powerpoint/2010/main" val="2193953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DA24B-B809-9F34-D629-41EDA2FE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beliefs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A5D54-CA29-6BA2-D3F6-A1569DEE4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NL" sz="1800" dirty="0" err="1"/>
              <a:t>What</a:t>
            </a:r>
            <a:r>
              <a:rPr lang="nl-NL" sz="1800" dirty="0"/>
              <a:t> </a:t>
            </a:r>
            <a:r>
              <a:rPr lang="nl-NL" sz="1800" dirty="0" err="1"/>
              <a:t>holds</a:t>
            </a:r>
            <a:r>
              <a:rPr lang="nl-NL" sz="1800" dirty="0"/>
              <a:t> </a:t>
            </a:r>
            <a:r>
              <a:rPr lang="nl-NL" sz="1800" dirty="0" err="1"/>
              <a:t>you</a:t>
            </a:r>
            <a:r>
              <a:rPr lang="nl-NL" sz="1800" dirty="0"/>
              <a:t> back?</a:t>
            </a:r>
          </a:p>
          <a:p>
            <a:pPr marL="0" indent="0" algn="l">
              <a:buNone/>
            </a:pPr>
            <a:endParaRPr lang="nl-NL" sz="1800" dirty="0"/>
          </a:p>
          <a:p>
            <a:pPr marL="0" indent="0" algn="l">
              <a:buNone/>
            </a:pPr>
            <a:r>
              <a:rPr lang="nl-NL" sz="1800" b="0" i="0" u="none" strike="noStrike" baseline="0" dirty="0"/>
              <a:t>I have </a:t>
            </a:r>
            <a:r>
              <a:rPr lang="nl-NL" sz="1800" b="0" i="0" u="none" strike="noStrike" baseline="0" dirty="0" err="1"/>
              <a:t>to</a:t>
            </a:r>
            <a:r>
              <a:rPr lang="nl-NL" sz="1800" b="0" i="0" u="none" strike="noStrike" baseline="0" dirty="0"/>
              <a:t>…</a:t>
            </a:r>
          </a:p>
          <a:p>
            <a:pPr algn="l"/>
            <a:endParaRPr lang="nl-NL" sz="1800" b="0" i="0" u="none" strike="noStrike" baseline="0" dirty="0"/>
          </a:p>
          <a:p>
            <a:r>
              <a:rPr lang="en-US" sz="1800" b="0" i="0" u="none" strike="noStrike" baseline="0" dirty="0"/>
              <a:t>Be excellent at my job.</a:t>
            </a:r>
          </a:p>
          <a:p>
            <a:r>
              <a:rPr lang="en-US" sz="1800" b="0" i="0" u="none" strike="noStrike" baseline="0" dirty="0"/>
              <a:t>Be flexible and super involved at work.</a:t>
            </a:r>
          </a:p>
          <a:p>
            <a:r>
              <a:rPr lang="nl-NL" sz="1800" b="0" i="0" u="none" strike="noStrike" baseline="0" dirty="0"/>
              <a:t>Be </a:t>
            </a:r>
            <a:r>
              <a:rPr lang="nl-NL" sz="1800" b="0" i="0" u="none" strike="noStrike" baseline="0" dirty="0" err="1"/>
              <a:t>supportive</a:t>
            </a:r>
            <a:r>
              <a:rPr lang="nl-NL" sz="1800" b="0" i="0" u="none" strike="noStrike" baseline="0" dirty="0"/>
              <a:t> </a:t>
            </a:r>
            <a:r>
              <a:rPr lang="nl-NL" sz="1800" b="0" i="0" u="none" strike="noStrike" baseline="0" dirty="0" err="1"/>
              <a:t>to</a:t>
            </a:r>
            <a:r>
              <a:rPr lang="nl-NL" sz="1800" b="0" i="0" u="none" strike="noStrike" baseline="0" dirty="0"/>
              <a:t>…….</a:t>
            </a:r>
          </a:p>
          <a:p>
            <a:r>
              <a:rPr lang="en-US" sz="1800" b="0" i="0" u="none" strike="noStrike" baseline="0" dirty="0"/>
              <a:t>Follow </a:t>
            </a:r>
            <a:r>
              <a:rPr lang="en-US" sz="1800" dirty="0"/>
              <a:t>all communication </a:t>
            </a:r>
            <a:r>
              <a:rPr lang="en-US" sz="1800" b="0" i="0" u="none" strike="noStrike" baseline="0" dirty="0"/>
              <a:t>every day and stay up to date.</a:t>
            </a:r>
          </a:p>
          <a:p>
            <a:r>
              <a:rPr lang="en-US" sz="1800" b="0" i="0" u="none" strike="noStrike" baseline="0" dirty="0"/>
              <a:t>Stay fit always.</a:t>
            </a:r>
          </a:p>
          <a:p>
            <a:r>
              <a:rPr lang="nl-NL" sz="1800" b="0" i="0" u="none" strike="noStrike" baseline="0" dirty="0"/>
              <a:t>Stop </a:t>
            </a:r>
            <a:r>
              <a:rPr lang="nl-NL" sz="1800" b="0" i="0" u="none" strike="noStrike" baseline="0" dirty="0" err="1"/>
              <a:t>complaining</a:t>
            </a:r>
            <a:r>
              <a:rPr lang="nl-NL" sz="1800" b="0" i="0" u="none" strike="noStrike" baseline="0" dirty="0"/>
              <a:t>, </a:t>
            </a:r>
            <a:r>
              <a:rPr lang="nl-NL" sz="1800" b="0" i="0" u="none" strike="noStrike" baseline="0" dirty="0" err="1"/>
              <a:t>because</a:t>
            </a:r>
            <a:r>
              <a:rPr lang="nl-NL" sz="1800" b="0" i="0" u="none" strike="noStrike" baseline="0" dirty="0"/>
              <a:t>...</a:t>
            </a:r>
          </a:p>
          <a:p>
            <a:r>
              <a:rPr lang="nl-NL" sz="1800" b="0" i="0" u="none" strike="noStrike" baseline="0" dirty="0"/>
              <a:t>Stop </a:t>
            </a:r>
            <a:r>
              <a:rPr lang="nl-NL" sz="1800" b="0" i="0" u="none" strike="noStrike" baseline="0" dirty="0" err="1"/>
              <a:t>being</a:t>
            </a:r>
            <a:r>
              <a:rPr lang="nl-NL" sz="1800" b="0" i="0" u="none" strike="noStrike" baseline="0" dirty="0"/>
              <a:t> </a:t>
            </a:r>
            <a:r>
              <a:rPr lang="nl-NL" sz="1800" b="0" i="0" u="none" strike="noStrike" baseline="0" dirty="0" err="1"/>
              <a:t>insecure</a:t>
            </a:r>
            <a:r>
              <a:rPr lang="nl-NL" sz="1800" b="0" i="0" u="none" strike="noStrike" baseline="0" dirty="0"/>
              <a:t>/</a:t>
            </a:r>
            <a:r>
              <a:rPr lang="nl-NL" sz="1800" b="0" i="0" u="none" strike="noStrike" baseline="0" dirty="0" err="1"/>
              <a:t>afraid</a:t>
            </a:r>
            <a:r>
              <a:rPr lang="nl-NL" sz="1800" b="0" i="0" u="none" strike="noStrike" baseline="0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014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30672" y="1869389"/>
            <a:ext cx="4286250" cy="428625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51598398"/>
              </p:ext>
            </p:extLst>
          </p:nvPr>
        </p:nvGraphicFramePr>
        <p:xfrm>
          <a:off x="2390134" y="1505542"/>
          <a:ext cx="6096000" cy="423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dirty="0"/>
              <a:t>How </a:t>
            </a:r>
            <a:r>
              <a:rPr lang="nl-NL" sz="3000" dirty="0" err="1"/>
              <a:t>beliefs</a:t>
            </a:r>
            <a:r>
              <a:rPr lang="nl-NL" sz="3000" dirty="0"/>
              <a:t> </a:t>
            </a:r>
            <a:r>
              <a:rPr lang="nl-NL" sz="3000" dirty="0" err="1"/>
              <a:t>work</a:t>
            </a:r>
            <a:r>
              <a:rPr lang="nl-NL" sz="3000" dirty="0"/>
              <a:t> </a:t>
            </a:r>
          </a:p>
        </p:txBody>
      </p:sp>
      <p:pic>
        <p:nvPicPr>
          <p:cNvPr id="2050" name="Picture 2" descr="188.600+ Bril Stockillustraties, royalty-free vector ...">
            <a:extLst>
              <a:ext uri="{FF2B5EF4-FFF2-40B4-BE49-F238E27FC236}">
                <a16:creationId xmlns:a16="http://schemas.microsoft.com/office/drawing/2014/main" id="{915B2461-D0D4-D53B-C707-960E4284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401776" cy="24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B507D-4B0E-41EE-A3E1-8628073E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 err="1"/>
              <a:t>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D60765-9D7F-410E-8104-6B178D30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b="1" dirty="0" err="1"/>
              <a:t>Individual</a:t>
            </a:r>
            <a:r>
              <a:rPr lang="nl-NL" sz="1500" dirty="0"/>
              <a:t> </a:t>
            </a:r>
            <a:br>
              <a:rPr lang="nl-NL" sz="1500" dirty="0"/>
            </a:br>
            <a:br>
              <a:rPr lang="nl-NL" sz="1500" dirty="0"/>
            </a:br>
            <a:r>
              <a:rPr lang="nl-NL" sz="1500" dirty="0" err="1"/>
              <a:t>Reflect</a:t>
            </a:r>
            <a:r>
              <a:rPr lang="nl-NL" sz="1500" dirty="0"/>
              <a:t> on </a:t>
            </a:r>
            <a:r>
              <a:rPr lang="nl-NL" sz="1500" dirty="0" err="1"/>
              <a:t>experiences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</a:t>
            </a:r>
            <a:r>
              <a:rPr lang="nl-NL" sz="1500" dirty="0" err="1"/>
              <a:t>write</a:t>
            </a:r>
            <a:r>
              <a:rPr lang="nl-NL" sz="1500" dirty="0"/>
              <a:t> down 3 </a:t>
            </a:r>
            <a:r>
              <a:rPr lang="nl-NL" sz="1500" dirty="0" err="1"/>
              <a:t>limiting</a:t>
            </a:r>
            <a:r>
              <a:rPr lang="nl-NL" sz="1500" dirty="0"/>
              <a:t> </a:t>
            </a:r>
            <a:r>
              <a:rPr lang="nl-NL" sz="1500" dirty="0" err="1"/>
              <a:t>beliefs</a:t>
            </a:r>
            <a:r>
              <a:rPr lang="nl-NL" sz="1500" dirty="0"/>
              <a:t> </a:t>
            </a:r>
            <a:r>
              <a:rPr lang="nl-NL" sz="1500" dirty="0" err="1"/>
              <a:t>that</a:t>
            </a:r>
            <a:r>
              <a:rPr lang="nl-NL" sz="1500" dirty="0"/>
              <a:t> </a:t>
            </a:r>
            <a:r>
              <a:rPr lang="nl-NL" sz="1500" dirty="0" err="1"/>
              <a:t>hold</a:t>
            </a:r>
            <a:r>
              <a:rPr lang="nl-NL" sz="1500" dirty="0"/>
              <a:t> </a:t>
            </a:r>
            <a:r>
              <a:rPr lang="nl-NL" sz="1500" dirty="0" err="1"/>
              <a:t>you</a:t>
            </a:r>
            <a:r>
              <a:rPr lang="nl-NL" sz="1500" dirty="0"/>
              <a:t> back in </a:t>
            </a:r>
            <a:r>
              <a:rPr lang="nl-NL" sz="1500" dirty="0" err="1"/>
              <a:t>gaining</a:t>
            </a:r>
            <a:r>
              <a:rPr lang="nl-NL" sz="1500" dirty="0"/>
              <a:t> more </a:t>
            </a:r>
            <a:r>
              <a:rPr lang="nl-NL" sz="1500" dirty="0" err="1"/>
              <a:t>vitality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a </a:t>
            </a:r>
            <a:r>
              <a:rPr lang="nl-NL" sz="1500" dirty="0" err="1"/>
              <a:t>healthy</a:t>
            </a:r>
            <a:r>
              <a:rPr lang="nl-NL" sz="1500" dirty="0"/>
              <a:t> </a:t>
            </a:r>
            <a:r>
              <a:rPr lang="nl-NL" sz="1500" dirty="0" err="1"/>
              <a:t>work</a:t>
            </a:r>
            <a:r>
              <a:rPr lang="nl-NL" sz="1500" dirty="0"/>
              <a:t>-life </a:t>
            </a:r>
            <a:r>
              <a:rPr lang="nl-NL" sz="1500" dirty="0" err="1"/>
              <a:t>balance</a:t>
            </a:r>
            <a:endParaRPr lang="nl-NL" sz="1500" dirty="0"/>
          </a:p>
          <a:p>
            <a:pPr marL="0" indent="0">
              <a:buNone/>
            </a:pPr>
            <a:r>
              <a:rPr lang="nl-NL" sz="1500" dirty="0"/>
              <a:t>(e.g. I have </a:t>
            </a:r>
            <a:r>
              <a:rPr lang="nl-NL" sz="1500" dirty="0" err="1"/>
              <a:t>to</a:t>
            </a:r>
            <a:r>
              <a:rPr lang="nl-NL" sz="1500" dirty="0"/>
              <a:t> do </a:t>
            </a:r>
            <a:r>
              <a:rPr lang="nl-NL" sz="1500" dirty="0" err="1"/>
              <a:t>everything</a:t>
            </a:r>
            <a:r>
              <a:rPr lang="nl-NL" sz="1500" dirty="0"/>
              <a:t> perfect, I </a:t>
            </a:r>
            <a:r>
              <a:rPr lang="nl-NL" sz="1500" dirty="0" err="1"/>
              <a:t>am</a:t>
            </a:r>
            <a:r>
              <a:rPr lang="nl-NL" sz="1500" dirty="0"/>
              <a:t> </a:t>
            </a:r>
            <a:r>
              <a:rPr lang="nl-NL" sz="1500" dirty="0" err="1"/>
              <a:t>not</a:t>
            </a:r>
            <a:r>
              <a:rPr lang="nl-NL" sz="1500" dirty="0"/>
              <a:t> </a:t>
            </a:r>
            <a:r>
              <a:rPr lang="nl-NL" sz="1500" dirty="0" err="1"/>
              <a:t>creative</a:t>
            </a:r>
            <a:r>
              <a:rPr lang="nl-NL" sz="1500" dirty="0"/>
              <a:t>, I </a:t>
            </a:r>
            <a:r>
              <a:rPr lang="nl-NL" sz="1500" dirty="0" err="1"/>
              <a:t>am</a:t>
            </a:r>
            <a:r>
              <a:rPr lang="nl-NL" sz="1500" dirty="0"/>
              <a:t> </a:t>
            </a:r>
            <a:r>
              <a:rPr lang="nl-NL" sz="1500" dirty="0" err="1"/>
              <a:t>not</a:t>
            </a:r>
            <a:r>
              <a:rPr lang="nl-NL" sz="1500" dirty="0"/>
              <a:t> </a:t>
            </a:r>
            <a:r>
              <a:rPr lang="nl-NL" sz="1500" dirty="0" err="1"/>
              <a:t>good</a:t>
            </a:r>
            <a:r>
              <a:rPr lang="nl-NL" sz="1500" dirty="0"/>
              <a:t> </a:t>
            </a:r>
            <a:r>
              <a:rPr lang="nl-NL" sz="1500" dirty="0" err="1"/>
              <a:t>enough</a:t>
            </a:r>
            <a:r>
              <a:rPr lang="nl-NL" sz="1500" dirty="0"/>
              <a:t>…)</a:t>
            </a:r>
          </a:p>
          <a:p>
            <a:pPr marL="0" indent="0">
              <a:buNone/>
            </a:pPr>
            <a:endParaRPr lang="nl-NL" sz="1500" dirty="0"/>
          </a:p>
          <a:p>
            <a:pPr marL="0" indent="0">
              <a:buNone/>
            </a:pPr>
            <a:r>
              <a:rPr lang="nl-NL" sz="1500" dirty="0" err="1"/>
              <a:t>Think</a:t>
            </a:r>
            <a:r>
              <a:rPr lang="nl-NL" sz="1500" dirty="0"/>
              <a:t> </a:t>
            </a:r>
            <a:r>
              <a:rPr lang="nl-NL" sz="1500" dirty="0" err="1"/>
              <a:t>about</a:t>
            </a:r>
            <a:r>
              <a:rPr lang="nl-NL" sz="1500" dirty="0"/>
              <a:t> </a:t>
            </a:r>
            <a:r>
              <a:rPr lang="nl-NL" sz="1500" dirty="0" err="1"/>
              <a:t>situations</a:t>
            </a:r>
            <a:r>
              <a:rPr lang="nl-NL" sz="1500" dirty="0"/>
              <a:t> </a:t>
            </a:r>
            <a:r>
              <a:rPr lang="nl-NL" sz="1500" dirty="0" err="1"/>
              <a:t>when</a:t>
            </a:r>
            <a:r>
              <a:rPr lang="nl-NL" sz="1500" dirty="0"/>
              <a:t> </a:t>
            </a:r>
            <a:r>
              <a:rPr lang="nl-NL" sz="1500" dirty="0" err="1"/>
              <a:t>you</a:t>
            </a:r>
            <a:r>
              <a:rPr lang="nl-NL" sz="1500" dirty="0"/>
              <a:t> </a:t>
            </a:r>
            <a:r>
              <a:rPr lang="nl-NL" sz="1500" dirty="0" err="1"/>
              <a:t>experienced</a:t>
            </a:r>
            <a:r>
              <a:rPr lang="nl-NL" sz="1500" dirty="0"/>
              <a:t> a </a:t>
            </a:r>
            <a:r>
              <a:rPr lang="nl-NL" sz="1500" dirty="0" err="1"/>
              <a:t>disturbed</a:t>
            </a:r>
            <a:r>
              <a:rPr lang="nl-NL" sz="1500" dirty="0"/>
              <a:t> </a:t>
            </a:r>
            <a:r>
              <a:rPr lang="nl-NL" sz="1500" dirty="0" err="1"/>
              <a:t>work</a:t>
            </a:r>
            <a:r>
              <a:rPr lang="nl-NL" sz="1500" dirty="0"/>
              <a:t>-life </a:t>
            </a:r>
            <a:r>
              <a:rPr lang="nl-NL" sz="1500" dirty="0" err="1"/>
              <a:t>balance</a:t>
            </a:r>
            <a:r>
              <a:rPr lang="nl-NL" sz="1500" dirty="0"/>
              <a:t>, </a:t>
            </a:r>
            <a:r>
              <a:rPr lang="nl-NL" sz="1500" dirty="0" err="1"/>
              <a:t>where</a:t>
            </a:r>
            <a:r>
              <a:rPr lang="nl-NL" sz="1500" dirty="0"/>
              <a:t> </a:t>
            </a:r>
            <a:r>
              <a:rPr lang="nl-NL" sz="1500" dirty="0" err="1"/>
              <a:t>you</a:t>
            </a:r>
            <a:r>
              <a:rPr lang="nl-NL" sz="1500" dirty="0"/>
              <a:t> </a:t>
            </a:r>
            <a:r>
              <a:rPr lang="nl-NL" sz="1500" dirty="0" err="1"/>
              <a:t>felt</a:t>
            </a:r>
            <a:r>
              <a:rPr lang="nl-NL" sz="1500" dirty="0"/>
              <a:t> ‘</a:t>
            </a:r>
            <a:r>
              <a:rPr lang="nl-NL" sz="1500" dirty="0" err="1"/>
              <a:t>stuck</a:t>
            </a:r>
            <a:r>
              <a:rPr lang="nl-NL" sz="1500" dirty="0"/>
              <a:t>’. </a:t>
            </a:r>
            <a:r>
              <a:rPr lang="nl-NL" sz="1500" dirty="0" err="1"/>
              <a:t>Which</a:t>
            </a:r>
            <a:r>
              <a:rPr lang="nl-NL" sz="1500" dirty="0"/>
              <a:t> </a:t>
            </a:r>
            <a:r>
              <a:rPr lang="nl-NL" sz="1500" dirty="0" err="1"/>
              <a:t>thoughts</a:t>
            </a:r>
            <a:r>
              <a:rPr lang="nl-NL" sz="1500" dirty="0"/>
              <a:t> </a:t>
            </a:r>
            <a:r>
              <a:rPr lang="nl-NL" sz="1500" dirty="0" err="1"/>
              <a:t>did</a:t>
            </a:r>
            <a:r>
              <a:rPr lang="nl-NL" sz="1500" dirty="0"/>
              <a:t> </a:t>
            </a:r>
            <a:r>
              <a:rPr lang="nl-NL" sz="1500" dirty="0" err="1"/>
              <a:t>you</a:t>
            </a:r>
            <a:r>
              <a:rPr lang="nl-NL" sz="1500" dirty="0"/>
              <a:t> have? </a:t>
            </a:r>
            <a:br>
              <a:rPr lang="nl-NL" sz="1500" dirty="0"/>
            </a:br>
            <a:endParaRPr lang="nl-NL" sz="1500" dirty="0"/>
          </a:p>
          <a:p>
            <a:pPr marL="0" indent="0">
              <a:buNone/>
            </a:pPr>
            <a:r>
              <a:rPr lang="nl-NL" sz="1500" b="1" dirty="0"/>
              <a:t>Share: </a:t>
            </a:r>
          </a:p>
          <a:p>
            <a:r>
              <a:rPr lang="nl-NL" sz="1500" dirty="0"/>
              <a:t>A </a:t>
            </a:r>
            <a:r>
              <a:rPr lang="nl-NL" sz="1500" dirty="0" err="1"/>
              <a:t>tells</a:t>
            </a:r>
            <a:r>
              <a:rPr lang="nl-NL" sz="1500" dirty="0"/>
              <a:t> </a:t>
            </a:r>
            <a:r>
              <a:rPr lang="nl-NL" sz="1500" dirty="0" err="1"/>
              <a:t>about</a:t>
            </a:r>
            <a:r>
              <a:rPr lang="nl-NL" sz="1500" dirty="0"/>
              <a:t> a </a:t>
            </a:r>
            <a:r>
              <a:rPr lang="nl-NL" sz="1500" dirty="0" err="1"/>
              <a:t>specific</a:t>
            </a:r>
            <a:r>
              <a:rPr lang="nl-NL" sz="1500" dirty="0"/>
              <a:t> case </a:t>
            </a:r>
            <a:r>
              <a:rPr lang="nl-NL" sz="1500" dirty="0" err="1"/>
              <a:t>where</a:t>
            </a:r>
            <a:r>
              <a:rPr lang="nl-NL" sz="1500" dirty="0"/>
              <a:t> </a:t>
            </a:r>
            <a:r>
              <a:rPr lang="nl-NL" sz="1500" dirty="0" err="1"/>
              <a:t>they</a:t>
            </a:r>
            <a:r>
              <a:rPr lang="nl-NL" sz="1500" dirty="0"/>
              <a:t> </a:t>
            </a:r>
            <a:r>
              <a:rPr lang="nl-NL" sz="1500" dirty="0" err="1"/>
              <a:t>felt</a:t>
            </a:r>
            <a:r>
              <a:rPr lang="nl-NL" sz="1500" dirty="0"/>
              <a:t> ‘</a:t>
            </a:r>
            <a:r>
              <a:rPr lang="nl-NL" sz="1500" dirty="0" err="1"/>
              <a:t>stuck</a:t>
            </a:r>
            <a:r>
              <a:rPr lang="nl-NL" sz="1500" dirty="0"/>
              <a:t>’ </a:t>
            </a:r>
          </a:p>
          <a:p>
            <a:r>
              <a:rPr lang="nl-NL" sz="1500" dirty="0"/>
              <a:t>B </a:t>
            </a:r>
            <a:r>
              <a:rPr lang="nl-NL" sz="1500" dirty="0" err="1"/>
              <a:t>listens</a:t>
            </a:r>
            <a:r>
              <a:rPr lang="nl-NL" sz="1500" dirty="0"/>
              <a:t> </a:t>
            </a:r>
            <a:r>
              <a:rPr lang="nl-NL" sz="1500" dirty="0" err="1"/>
              <a:t>and</a:t>
            </a:r>
            <a:r>
              <a:rPr lang="nl-NL" sz="1500" dirty="0"/>
              <a:t> looks </a:t>
            </a:r>
            <a:r>
              <a:rPr lang="nl-NL" sz="1500" dirty="0" err="1"/>
              <a:t>for</a:t>
            </a:r>
            <a:r>
              <a:rPr lang="nl-NL" sz="1500" dirty="0"/>
              <a:t> </a:t>
            </a:r>
            <a:r>
              <a:rPr lang="nl-NL" sz="1500" dirty="0" err="1"/>
              <a:t>limiting</a:t>
            </a:r>
            <a:r>
              <a:rPr lang="nl-NL" sz="1500" dirty="0"/>
              <a:t> belief(s) </a:t>
            </a:r>
            <a:r>
              <a:rPr lang="nl-NL" sz="1500" dirty="0" err="1"/>
              <a:t>that</a:t>
            </a:r>
            <a:r>
              <a:rPr lang="nl-NL" sz="1500" dirty="0"/>
              <a:t> A </a:t>
            </a:r>
            <a:r>
              <a:rPr lang="nl-NL" sz="1500" dirty="0" err="1"/>
              <a:t>expresses</a:t>
            </a:r>
            <a:r>
              <a:rPr lang="nl-NL" sz="1500" dirty="0"/>
              <a:t>. (</a:t>
            </a:r>
            <a:r>
              <a:rPr lang="nl-NL" sz="1500" dirty="0" err="1"/>
              <a:t>Remember</a:t>
            </a:r>
            <a:r>
              <a:rPr lang="nl-NL" sz="1500" dirty="0"/>
              <a:t>: We do </a:t>
            </a:r>
            <a:r>
              <a:rPr lang="nl-NL" sz="1500" dirty="0" err="1"/>
              <a:t>not</a:t>
            </a:r>
            <a:r>
              <a:rPr lang="nl-NL" sz="1500" dirty="0"/>
              <a:t> have </a:t>
            </a:r>
            <a:r>
              <a:rPr lang="nl-NL" sz="1500" dirty="0" err="1"/>
              <a:t>to</a:t>
            </a:r>
            <a:r>
              <a:rPr lang="nl-NL" sz="1500" dirty="0"/>
              <a:t> </a:t>
            </a:r>
            <a:r>
              <a:rPr lang="nl-NL" sz="1500" dirty="0" err="1"/>
              <a:t>solve</a:t>
            </a:r>
            <a:r>
              <a:rPr lang="nl-NL" sz="1500" dirty="0"/>
              <a:t> </a:t>
            </a:r>
            <a:r>
              <a:rPr lang="nl-NL" sz="1500" dirty="0" err="1"/>
              <a:t>it</a:t>
            </a:r>
            <a:r>
              <a:rPr lang="nl-NL" sz="1500" dirty="0"/>
              <a:t>!) </a:t>
            </a:r>
          </a:p>
          <a:p>
            <a:r>
              <a:rPr lang="nl-NL" sz="1500" dirty="0"/>
              <a:t>A </a:t>
            </a:r>
            <a:r>
              <a:rPr lang="nl-NL" sz="1500" dirty="0" err="1"/>
              <a:t>chooses</a:t>
            </a:r>
            <a:r>
              <a:rPr lang="nl-NL" sz="1500" dirty="0"/>
              <a:t> </a:t>
            </a:r>
            <a:r>
              <a:rPr lang="nl-NL" sz="1500" dirty="0" err="1"/>
              <a:t>the</a:t>
            </a:r>
            <a:r>
              <a:rPr lang="nl-NL" sz="1500" dirty="0"/>
              <a:t> most important belief (</a:t>
            </a:r>
            <a:r>
              <a:rPr lang="nl-NL" sz="1500" dirty="0" err="1"/>
              <a:t>that</a:t>
            </a:r>
            <a:r>
              <a:rPr lang="nl-NL" sz="1500" dirty="0"/>
              <a:t> </a:t>
            </a:r>
            <a:r>
              <a:rPr lang="nl-NL" sz="1500" dirty="0" err="1"/>
              <a:t>holds</a:t>
            </a:r>
            <a:r>
              <a:rPr lang="nl-NL" sz="1500" dirty="0"/>
              <a:t> </a:t>
            </a:r>
            <a:r>
              <a:rPr lang="nl-NL" sz="1500" dirty="0" err="1"/>
              <a:t>them</a:t>
            </a:r>
            <a:r>
              <a:rPr lang="nl-NL" sz="1500" dirty="0"/>
              <a:t> back </a:t>
            </a:r>
            <a:r>
              <a:rPr lang="nl-NL" sz="1500" dirty="0" err="1"/>
              <a:t>to</a:t>
            </a:r>
            <a:r>
              <a:rPr lang="nl-NL" sz="1500" dirty="0"/>
              <a:t> most).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28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E4BA1-7B52-30E4-D96C-A72A8BA1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Reframe</a:t>
            </a:r>
            <a:r>
              <a:rPr lang="nl-NL" dirty="0"/>
              <a:t> </a:t>
            </a:r>
            <a:r>
              <a:rPr lang="nl-NL" dirty="0" err="1"/>
              <a:t>beliefs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BDF373-4E77-2E8B-B591-37B8847AC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 aspect do </a:t>
            </a:r>
            <a:r>
              <a:rPr lang="nl-NL" dirty="0" err="1"/>
              <a:t>you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keep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belief? (Even </a:t>
            </a:r>
            <a:r>
              <a:rPr lang="nl-NL" dirty="0" err="1"/>
              <a:t>though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want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more, </a:t>
            </a:r>
            <a:r>
              <a:rPr lang="nl-NL" dirty="0" err="1"/>
              <a:t>it</a:t>
            </a:r>
            <a:r>
              <a:rPr lang="nl-NL" dirty="0"/>
              <a:t> made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are </a:t>
            </a:r>
            <a:r>
              <a:rPr lang="nl-NL" dirty="0" err="1"/>
              <a:t>today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Challenge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limiting</a:t>
            </a:r>
            <a:r>
              <a:rPr lang="nl-NL" dirty="0"/>
              <a:t> belief </a:t>
            </a:r>
          </a:p>
          <a:p>
            <a:pPr lvl="1"/>
            <a:r>
              <a:rPr lang="nl-NL" dirty="0"/>
              <a:t>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true</a:t>
            </a:r>
            <a:r>
              <a:rPr lang="nl-NL" dirty="0"/>
              <a:t>? </a:t>
            </a:r>
          </a:p>
          <a:p>
            <a:pPr lvl="1"/>
            <a:r>
              <a:rPr lang="nl-NL" dirty="0"/>
              <a:t>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true</a:t>
            </a:r>
            <a:r>
              <a:rPr lang="nl-NL" dirty="0"/>
              <a:t>? </a:t>
            </a:r>
          </a:p>
          <a:p>
            <a:pPr lvl="1"/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opposite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true</a:t>
            </a:r>
            <a:r>
              <a:rPr lang="nl-NL" dirty="0"/>
              <a:t>? (</a:t>
            </a:r>
            <a:r>
              <a:rPr lang="nl-NL" dirty="0" err="1"/>
              <a:t>realistic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without </a:t>
            </a:r>
            <a:r>
              <a:rPr lang="nl-NL" dirty="0" err="1"/>
              <a:t>this</a:t>
            </a:r>
            <a:r>
              <a:rPr lang="nl-NL" dirty="0"/>
              <a:t> belief?</a:t>
            </a:r>
          </a:p>
          <a:p>
            <a:pPr marL="400050" lvl="1" indent="0">
              <a:buNone/>
            </a:pPr>
            <a:r>
              <a:rPr lang="nl-NL" dirty="0" err="1"/>
              <a:t>Based</a:t>
            </a:r>
            <a:r>
              <a:rPr lang="nl-NL" dirty="0"/>
              <a:t> on The </a:t>
            </a:r>
            <a:r>
              <a:rPr lang="nl-NL" dirty="0" err="1"/>
              <a:t>work</a:t>
            </a:r>
            <a:r>
              <a:rPr lang="nl-NL" dirty="0"/>
              <a:t> – Byron Katie </a:t>
            </a:r>
          </a:p>
          <a:p>
            <a:r>
              <a:rPr lang="nl-NL" dirty="0" err="1"/>
              <a:t>What</a:t>
            </a:r>
            <a:r>
              <a:rPr lang="nl-NL" dirty="0"/>
              <a:t> ‘new’ belief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? (E.g. I </a:t>
            </a:r>
            <a:r>
              <a:rPr lang="nl-NL" dirty="0" err="1"/>
              <a:t>can</a:t>
            </a:r>
            <a:r>
              <a:rPr lang="nl-NL" dirty="0"/>
              <a:t> change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. </a:t>
            </a:r>
            <a:r>
              <a:rPr lang="nl-NL" dirty="0" err="1"/>
              <a:t>Remind</a:t>
            </a:r>
            <a:r>
              <a:rPr lang="nl-NL" dirty="0"/>
              <a:t> </a:t>
            </a:r>
            <a:r>
              <a:rPr lang="nl-NL" dirty="0" err="1"/>
              <a:t>yourself</a:t>
            </a:r>
            <a:r>
              <a:rPr lang="nl-NL" dirty="0"/>
              <a:t> of </a:t>
            </a:r>
            <a:r>
              <a:rPr lang="nl-NL" dirty="0" err="1"/>
              <a:t>it</a:t>
            </a:r>
            <a:r>
              <a:rPr lang="nl-NL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95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6CC29-848C-04A1-EABE-D28DCEBF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B90B43-497D-003E-A0FB-3671FB4E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…</a:t>
            </a:r>
          </a:p>
          <a:p>
            <a:endParaRPr lang="nl-NL" dirty="0"/>
          </a:p>
          <a:p>
            <a:r>
              <a:rPr lang="nl-NL" dirty="0"/>
              <a:t>Hero</a:t>
            </a:r>
          </a:p>
          <a:p>
            <a:endParaRPr lang="nl-NL" dirty="0"/>
          </a:p>
          <a:p>
            <a:r>
              <a:rPr lang="nl-NL" dirty="0"/>
              <a:t>Grave </a:t>
            </a:r>
            <a:r>
              <a:rPr lang="nl-NL" dirty="0" err="1"/>
              <a:t>stone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94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638B7-FC32-02BD-415B-15EB7DEB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Recap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8289E4-E1EE-4A59-02BE-3470FD8E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Energy management</a:t>
            </a:r>
          </a:p>
          <a:p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: ‘me at </a:t>
            </a:r>
            <a:r>
              <a:rPr lang="nl-NL" dirty="0" err="1"/>
              <a:t>my</a:t>
            </a:r>
            <a:r>
              <a:rPr lang="nl-NL" dirty="0"/>
              <a:t> best’</a:t>
            </a:r>
          </a:p>
          <a:p>
            <a:r>
              <a:rPr lang="nl-NL" dirty="0"/>
              <a:t>Challenge </a:t>
            </a:r>
            <a:r>
              <a:rPr lang="nl-NL" dirty="0" err="1"/>
              <a:t>limiting</a:t>
            </a:r>
            <a:r>
              <a:rPr lang="nl-NL" dirty="0"/>
              <a:t> </a:t>
            </a:r>
            <a:r>
              <a:rPr lang="nl-NL" dirty="0" err="1"/>
              <a:t>beliefs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4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E12DD-10D4-BE3D-DF1E-E7F7D657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rituals</a:t>
            </a:r>
            <a:r>
              <a:rPr lang="nl-NL" dirty="0"/>
              <a:t> &amp; </a:t>
            </a:r>
            <a:br>
              <a:rPr lang="nl-NL" dirty="0"/>
            </a:br>
            <a:r>
              <a:rPr lang="nl-NL" dirty="0"/>
              <a:t>personal action steps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630BF6-A5ED-E7C6-EF55-12F3C7DAC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your biggest insight or take-away?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ritual can you install?</a:t>
            </a:r>
          </a:p>
          <a:p>
            <a:pPr marL="0" indent="0">
              <a:buNone/>
            </a:pPr>
            <a:r>
              <a:rPr lang="en-US" dirty="0"/>
              <a:t>What is the first (small) step? </a:t>
            </a:r>
          </a:p>
          <a:p>
            <a:pPr marL="0" indent="0">
              <a:buNone/>
            </a:pPr>
            <a:r>
              <a:rPr lang="en-US" dirty="0"/>
              <a:t>How will you monitor progress? </a:t>
            </a:r>
          </a:p>
          <a:p>
            <a:pPr marL="0" indent="0">
              <a:buNone/>
            </a:pPr>
            <a:r>
              <a:rPr lang="en-US" dirty="0"/>
              <a:t>Who or what can support this new ritual?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Action </a:t>
            </a:r>
          </a:p>
          <a:p>
            <a:r>
              <a:rPr lang="en-US" dirty="0"/>
              <a:t>To achieve ….., I am going to …. (more / less)… starting ….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27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7842E-BDCE-EAC3-7497-1B84C211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4E023-EDFD-3F3B-8BB1-2606295A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https://maastrichtuniversity.eu.qualtrics.com/jfe/form/SV_5ikB9VbLl08gm9w Balance &amp;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Vitality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11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October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2024</a:t>
            </a:r>
          </a:p>
          <a:p>
            <a:endParaRPr lang="nl-NL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87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D42C0-47A9-EDBF-85DF-CC91B7221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605028"/>
            <a:ext cx="8424936" cy="3408148"/>
          </a:xfrm>
        </p:spPr>
        <p:txBody>
          <a:bodyPr anchor="b">
            <a:normAutofit/>
          </a:bodyPr>
          <a:lstStyle/>
          <a:p>
            <a:pPr algn="r"/>
            <a:r>
              <a:rPr lang="nl-NL" sz="4000" b="1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Spreek je uit!</a:t>
            </a:r>
            <a:br>
              <a:rPr lang="nl-NL" sz="4000" dirty="0">
                <a:solidFill>
                  <a:srgbClr val="FFFFFF"/>
                </a:solidFill>
                <a:latin typeface="Noto Sans Adlam" panose="020B0502040504020204" pitchFamily="34" charset="0"/>
                <a:ea typeface="Noto Sans Adlam" panose="020B0502040504020204" pitchFamily="34" charset="0"/>
                <a:cs typeface="Noto Sans Adlam" panose="020B0502040504020204" pitchFamily="34" charset="0"/>
              </a:rPr>
            </a:br>
            <a:br>
              <a:rPr lang="nl-NL" sz="4000" dirty="0">
                <a:solidFill>
                  <a:srgbClr val="FFFFFF"/>
                </a:solidFill>
                <a:latin typeface="Noto Sans Adlam" panose="020B0502040504020204" pitchFamily="34" charset="0"/>
                <a:ea typeface="Noto Sans Adlam" panose="020B0502040504020204" pitchFamily="34" charset="0"/>
                <a:cs typeface="Noto Sans Adlam" panose="020B0502040504020204" pitchFamily="34" charset="0"/>
              </a:rPr>
            </a:br>
            <a:endParaRPr lang="nl-NL" sz="4000" dirty="0">
              <a:solidFill>
                <a:srgbClr val="FFFFFF"/>
              </a:solidFill>
              <a:latin typeface="Noto Sans Adlam" panose="020B0502040504020204" pitchFamily="34" charset="0"/>
              <a:ea typeface="Noto Sans Adlam" panose="020B0502040504020204" pitchFamily="34" charset="0"/>
              <a:cs typeface="Noto Sans Adlam" panose="020B0502040504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C6A2A8-A114-DF3B-F8BA-B29DB86D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340928"/>
            <a:ext cx="2909092" cy="14400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DDFD239-49B3-D685-8060-2F469F54BC79}"/>
              </a:ext>
            </a:extLst>
          </p:cNvPr>
          <p:cNvCxnSpPr>
            <a:cxnSpLocks/>
          </p:cNvCxnSpPr>
          <p:nvPr/>
        </p:nvCxnSpPr>
        <p:spPr>
          <a:xfrm>
            <a:off x="539552" y="1052736"/>
            <a:ext cx="8054276" cy="0"/>
          </a:xfrm>
          <a:prstGeom prst="line">
            <a:avLst/>
          </a:prstGeom>
          <a:ln w="57150">
            <a:solidFill>
              <a:srgbClr val="FFDC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BF32B274-653E-9FB4-FC42-27A0E54E25E4}"/>
              </a:ext>
            </a:extLst>
          </p:cNvPr>
          <p:cNvSpPr txBox="1"/>
          <p:nvPr/>
        </p:nvSpPr>
        <p:spPr>
          <a:xfrm>
            <a:off x="419166" y="2685488"/>
            <a:ext cx="8329297" cy="260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800" b="0" i="0" dirty="0">
              <a:effectLst/>
              <a:latin typeface="Noto Sans" panose="020B0502040504020204" pitchFamily="34" charset="0"/>
            </a:endParaRPr>
          </a:p>
          <a:p>
            <a:pPr lvl="0" algn="ctr">
              <a:lnSpc>
                <a:spcPct val="107000"/>
              </a:lnSpc>
              <a:spcBef>
                <a:spcPts val="0"/>
              </a:spcBef>
            </a:pPr>
            <a:r>
              <a:rPr lang="nl-NL" sz="1800" b="1" dirty="0" err="1">
                <a:solidFill>
                  <a:srgbClr val="25AAE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Sincere</a:t>
            </a:r>
            <a:r>
              <a:rPr lang="nl-NL" sz="1800" b="1" dirty="0">
                <a:solidFill>
                  <a:srgbClr val="25AAE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interest </a:t>
            </a:r>
            <a:r>
              <a:rPr lang="nl-NL" b="1" dirty="0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  </a:t>
            </a:r>
            <a:r>
              <a:rPr lang="nl-NL" sz="1800" b="1" dirty="0" err="1">
                <a:solidFill>
                  <a:srgbClr val="25AAE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Warmly</a:t>
            </a:r>
            <a:r>
              <a:rPr lang="nl-NL" sz="1800" b="1" dirty="0">
                <a:solidFill>
                  <a:srgbClr val="25AAE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nl-NL" sz="1800" b="1" dirty="0" err="1">
                <a:solidFill>
                  <a:srgbClr val="25AAE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confrontational</a:t>
            </a:r>
            <a:r>
              <a:rPr lang="nl-NL" sz="1800" b="1" dirty="0">
                <a:solidFill>
                  <a:srgbClr val="25AAE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  <a:r>
              <a:rPr lang="nl-NL" b="1" dirty="0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  </a:t>
            </a:r>
            <a:r>
              <a:rPr lang="nl-NL" b="1" dirty="0" err="1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Future</a:t>
            </a:r>
            <a:r>
              <a:rPr lang="nl-NL" b="1" dirty="0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nl-NL" b="1" dirty="0" err="1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oriented</a:t>
            </a:r>
            <a:endParaRPr lang="nl-NL" sz="1800" b="1" dirty="0">
              <a:solidFill>
                <a:srgbClr val="25AAE2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>
              <a:spcBef>
                <a:spcPts val="0"/>
              </a:spcBef>
            </a:pPr>
            <a:endParaRPr lang="nl-NL" sz="1800" b="0" i="0" dirty="0">
              <a:effectLst/>
              <a:latin typeface="Noto Sans" panose="020B0502040504020204" pitchFamily="34" charset="0"/>
            </a:endParaRPr>
          </a:p>
          <a:p>
            <a:pPr algn="l" fontAlgn="base">
              <a:spcBef>
                <a:spcPts val="0"/>
              </a:spcBef>
            </a:pPr>
            <a:r>
              <a:rPr lang="nl-NL" sz="1800" b="0" i="0" dirty="0">
                <a:effectLst/>
                <a:latin typeface="Noto Sans" panose="020B0502040504020204" pitchFamily="34" charset="0"/>
              </a:rPr>
              <a:t>We offer coaching,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advice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, workshops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and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training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trajectories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,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both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in-company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and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via open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enrolment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.</a:t>
            </a:r>
          </a:p>
          <a:p>
            <a:pPr algn="l" fontAlgn="base">
              <a:spcBef>
                <a:spcPts val="0"/>
              </a:spcBef>
            </a:pPr>
            <a:endParaRPr lang="nl-NL" sz="1800" b="0" i="0" dirty="0">
              <a:effectLst/>
              <a:latin typeface="Noto Sans" panose="020B0502040504020204" pitchFamily="34" charset="0"/>
            </a:endParaRPr>
          </a:p>
          <a:p>
            <a:pPr algn="l" fontAlgn="base">
              <a:spcBef>
                <a:spcPts val="0"/>
              </a:spcBef>
            </a:pPr>
            <a:r>
              <a:rPr lang="nl-NL" sz="1800" b="0" i="0" dirty="0" err="1">
                <a:effectLst/>
                <a:latin typeface="Noto Sans" panose="020B0502040504020204" pitchFamily="34" charset="0"/>
              </a:rPr>
              <a:t>Would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you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like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to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discuss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the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options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for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either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your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personal development or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your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organisation’s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development? 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Our</a:t>
            </a:r>
            <a:r>
              <a:rPr lang="nl-NL" sz="1800" b="0" i="0" dirty="0">
                <a:effectLst/>
                <a:latin typeface="Noto Sans" panose="020B0502040504020204" pitchFamily="34" charset="0"/>
              </a:rPr>
              <a:t> first meeting is non-</a:t>
            </a:r>
            <a:r>
              <a:rPr lang="nl-NL" sz="1800" b="0" i="0" dirty="0" err="1">
                <a:effectLst/>
                <a:latin typeface="Noto Sans" panose="020B0502040504020204" pitchFamily="34" charset="0"/>
              </a:rPr>
              <a:t>committal</a:t>
            </a:r>
            <a:r>
              <a:rPr lang="nl-NL" dirty="0">
                <a:latin typeface="Noto Sans" panose="020B0502040504020204" pitchFamily="34" charset="0"/>
              </a:rPr>
              <a:t>, </a:t>
            </a:r>
            <a:r>
              <a:rPr lang="nl-NL" dirty="0" err="1">
                <a:latin typeface="Noto Sans" panose="020B0502040504020204" pitchFamily="34" charset="0"/>
              </a:rPr>
              <a:t>so</a:t>
            </a:r>
            <a:r>
              <a:rPr lang="nl-NL" dirty="0">
                <a:latin typeface="Noto Sans" panose="020B0502040504020204" pitchFamily="34" charset="0"/>
              </a:rPr>
              <a:t> feel free </a:t>
            </a:r>
            <a:r>
              <a:rPr lang="nl-NL" dirty="0" err="1">
                <a:latin typeface="Noto Sans" panose="020B0502040504020204" pitchFamily="34" charset="0"/>
              </a:rPr>
              <a:t>to</a:t>
            </a:r>
            <a:r>
              <a:rPr lang="nl-NL" dirty="0">
                <a:latin typeface="Noto Sans" panose="020B0502040504020204" pitchFamily="34" charset="0"/>
              </a:rPr>
              <a:t> contact </a:t>
            </a:r>
            <a:r>
              <a:rPr lang="nl-NL" dirty="0" err="1">
                <a:latin typeface="Noto Sans" panose="020B0502040504020204" pitchFamily="34" charset="0"/>
              </a:rPr>
              <a:t>us</a:t>
            </a:r>
            <a:r>
              <a:rPr lang="nl-NL">
                <a:latin typeface="Noto Sans" panose="020B0502040504020204" pitchFamily="34" charset="0"/>
              </a:rPr>
              <a:t>.</a:t>
            </a:r>
            <a:endParaRPr lang="nl-NL" sz="1800" b="0" i="0" dirty="0">
              <a:effectLst/>
              <a:latin typeface="Noto Sans" panose="020B0502040504020204" pitchFamily="34" charset="0"/>
            </a:endParaRPr>
          </a:p>
        </p:txBody>
      </p:sp>
      <p:sp>
        <p:nvSpPr>
          <p:cNvPr id="24" name="Ondertitel 22">
            <a:extLst>
              <a:ext uri="{FF2B5EF4-FFF2-40B4-BE49-F238E27FC236}">
                <a16:creationId xmlns:a16="http://schemas.microsoft.com/office/drawing/2014/main" id="{BDACE404-4A86-FDFF-90A6-A06FCC80345B}"/>
              </a:ext>
            </a:extLst>
          </p:cNvPr>
          <p:cNvSpPr txBox="1">
            <a:spLocks/>
          </p:cNvSpPr>
          <p:nvPr/>
        </p:nvSpPr>
        <p:spPr>
          <a:xfrm>
            <a:off x="419166" y="5013176"/>
            <a:ext cx="8833353" cy="1080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800" b="1" dirty="0">
              <a:solidFill>
                <a:srgbClr val="25AAE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nl-NL" sz="1800" b="1" dirty="0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@ - </a:t>
            </a:r>
            <a:r>
              <a:rPr lang="nl-NL" sz="1800" b="1" dirty="0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contact@leadingacademic.nl</a:t>
            </a:r>
            <a:r>
              <a:rPr lang="nl-NL" sz="1800" b="1" dirty="0">
                <a:solidFill>
                  <a:srgbClr val="25AAE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www - </a:t>
            </a:r>
            <a:r>
              <a:rPr lang="nl-NL" sz="1800" b="1" u="sng" dirty="0">
                <a:solidFill>
                  <a:srgbClr val="25AAE2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leadingacademic.nl</a:t>
            </a:r>
            <a:endParaRPr lang="nl-NL" sz="1800" b="1" dirty="0">
              <a:solidFill>
                <a:srgbClr val="25AAE2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nl-NL" sz="1800" b="1" dirty="0">
              <a:solidFill>
                <a:srgbClr val="25AAE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DFCB52B-74E8-7D37-C36E-259A623467D8}"/>
              </a:ext>
            </a:extLst>
          </p:cNvPr>
          <p:cNvCxnSpPr>
            <a:cxnSpLocks/>
          </p:cNvCxnSpPr>
          <p:nvPr/>
        </p:nvCxnSpPr>
        <p:spPr>
          <a:xfrm>
            <a:off x="670557" y="6093296"/>
            <a:ext cx="8054276" cy="0"/>
          </a:xfrm>
          <a:prstGeom prst="line">
            <a:avLst/>
          </a:prstGeom>
          <a:ln w="57150">
            <a:solidFill>
              <a:srgbClr val="FFDC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1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71D70-BE47-1B30-D89A-CB30B41D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Objectives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84037A-28DF-CF76-BBFE-8239C276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Managing energy, </a:t>
            </a:r>
            <a:r>
              <a:rPr lang="nl-NL" i="1" dirty="0" err="1"/>
              <a:t>not</a:t>
            </a:r>
            <a:r>
              <a:rPr lang="nl-NL" i="1" dirty="0"/>
              <a:t> time is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key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high performance </a:t>
            </a:r>
            <a:r>
              <a:rPr lang="nl-NL" i="1" dirty="0" err="1"/>
              <a:t>and</a:t>
            </a:r>
            <a:r>
              <a:rPr lang="nl-NL" i="1" dirty="0"/>
              <a:t> personal </a:t>
            </a:r>
            <a:r>
              <a:rPr lang="nl-NL" i="1" dirty="0" err="1"/>
              <a:t>renewal</a:t>
            </a:r>
            <a:endParaRPr lang="nl-NL" i="1" dirty="0"/>
          </a:p>
          <a:p>
            <a:r>
              <a:rPr lang="nl-NL" dirty="0" err="1"/>
              <a:t>Insight</a:t>
            </a:r>
            <a:r>
              <a:rPr lang="nl-NL" dirty="0"/>
              <a:t> in personal energy management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Personal action plan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achieve</a:t>
            </a:r>
            <a:r>
              <a:rPr lang="nl-NL" dirty="0"/>
              <a:t> </a:t>
            </a:r>
            <a:r>
              <a:rPr lang="nl-NL" dirty="0" err="1"/>
              <a:t>prefered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-life </a:t>
            </a:r>
            <a:r>
              <a:rPr lang="nl-NL" dirty="0" err="1"/>
              <a:t>balance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43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5E261-7518-4BFD-E25D-16793A0A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846C5-C6F9-F432-2182-09ABCD64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score your current work-life balance on a scale of 1-10? </a:t>
            </a:r>
          </a:p>
          <a:p>
            <a:endParaRPr lang="en-US" dirty="0"/>
          </a:p>
          <a:p>
            <a:r>
              <a:rPr lang="en-US" dirty="0"/>
              <a:t>How do you recognize when your work-life balance is disturbed? What signals do you recognize?</a:t>
            </a:r>
          </a:p>
          <a:p>
            <a:endParaRPr lang="en-US" dirty="0"/>
          </a:p>
          <a:p>
            <a:r>
              <a:rPr lang="en-US" dirty="0"/>
              <a:t>What impact would a good work-life balance have for you?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4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151763D-0071-760B-07B3-7DD0600F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Energy management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3E0538-6031-7C3B-0944-5B4B0BB5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4 types of energy: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Physical</a:t>
            </a:r>
            <a:endParaRPr lang="nl-NL" dirty="0"/>
          </a:p>
          <a:p>
            <a:r>
              <a:rPr lang="nl-NL" dirty="0" err="1"/>
              <a:t>Emotional</a:t>
            </a:r>
            <a:r>
              <a:rPr lang="nl-NL" dirty="0"/>
              <a:t> </a:t>
            </a:r>
          </a:p>
          <a:p>
            <a:r>
              <a:rPr lang="nl-NL" dirty="0" err="1"/>
              <a:t>Mental</a:t>
            </a:r>
            <a:r>
              <a:rPr lang="nl-NL" dirty="0"/>
              <a:t>  </a:t>
            </a:r>
          </a:p>
          <a:p>
            <a:r>
              <a:rPr lang="nl-NL" dirty="0"/>
              <a:t>Spiritual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BC86F8E-2FCA-E2ED-19B5-FF87E6131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195501"/>
              </p:ext>
            </p:extLst>
          </p:nvPr>
        </p:nvGraphicFramePr>
        <p:xfrm>
          <a:off x="30480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0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151763D-0071-760B-07B3-7DD0600F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Energy score: check </a:t>
            </a:r>
            <a:r>
              <a:rPr lang="nl-NL" sz="3600" dirty="0" err="1"/>
              <a:t>your</a:t>
            </a:r>
            <a:r>
              <a:rPr lang="nl-NL" sz="3600" dirty="0"/>
              <a:t> </a:t>
            </a:r>
            <a:r>
              <a:rPr lang="nl-NL" sz="3600" dirty="0" err="1"/>
              <a:t>battery</a:t>
            </a:r>
            <a:r>
              <a:rPr lang="nl-NL" dirty="0"/>
              <a:t> 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8E4BAFC-801E-E252-ADB2-71CB87EF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2596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Which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energy source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needs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attention? </a:t>
            </a:r>
            <a:b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</a:b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Where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can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I </a:t>
            </a:r>
            <a:r>
              <a:rPr kumimoji="0" lang="nl-NL" altLang="nl-NL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</a:rPr>
              <a:t>gain</a:t>
            </a: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  <a:t> energy:</a:t>
            </a:r>
            <a:b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</a:rPr>
            </a:br>
            <a:endParaRPr lang="nl-NL" sz="20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4C35881-6D9A-3B5F-3386-697CC4410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78667" b="29205"/>
          <a:stretch/>
        </p:blipFill>
        <p:spPr bwMode="auto">
          <a:xfrm>
            <a:off x="5940152" y="2274739"/>
            <a:ext cx="10801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756EA8C-DA74-8E51-A96A-54329FFD9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9" r="21334" b="29205"/>
          <a:stretch/>
        </p:blipFill>
        <p:spPr bwMode="auto">
          <a:xfrm>
            <a:off x="7164288" y="2420888"/>
            <a:ext cx="10081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5EE1F0E-2C32-0B48-CED7-E685896AE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78667" b="29205"/>
          <a:stretch/>
        </p:blipFill>
        <p:spPr bwMode="auto">
          <a:xfrm>
            <a:off x="5940152" y="2388275"/>
            <a:ext cx="10801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C1E227-E2D6-F4B9-498A-C07C8416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63" y="2400300"/>
            <a:ext cx="4906963" cy="2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10">
            <a:extLst>
              <a:ext uri="{FF2B5EF4-FFF2-40B4-BE49-F238E27FC236}">
                <a16:creationId xmlns:a16="http://schemas.microsoft.com/office/drawing/2014/main" id="{77515DA1-446B-0077-5938-DDFC8F34B1EF}"/>
              </a:ext>
            </a:extLst>
          </p:cNvPr>
          <p:cNvSpPr txBox="1">
            <a:spLocks/>
          </p:cNvSpPr>
          <p:nvPr/>
        </p:nvSpPr>
        <p:spPr>
          <a:xfrm>
            <a:off x="457200" y="2027981"/>
            <a:ext cx="367240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>
                <a:solidFill>
                  <a:srgbClr val="1F1F1F"/>
                </a:solidFill>
              </a:rPr>
              <a:t>Sleep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 err="1">
                <a:solidFill>
                  <a:srgbClr val="1F1F1F"/>
                </a:solidFill>
              </a:rPr>
              <a:t>Nutrition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 err="1">
                <a:solidFill>
                  <a:srgbClr val="1F1F1F"/>
                </a:solidFill>
              </a:rPr>
              <a:t>Exercise</a:t>
            </a:r>
            <a:r>
              <a:rPr lang="nl-NL" altLang="nl-NL" sz="2000" dirty="0">
                <a:solidFill>
                  <a:srgbClr val="1F1F1F"/>
                </a:solidFill>
              </a:rPr>
              <a:t> &amp; </a:t>
            </a:r>
            <a:r>
              <a:rPr lang="nl-NL" altLang="nl-NL" sz="2000" dirty="0" err="1">
                <a:solidFill>
                  <a:srgbClr val="1F1F1F"/>
                </a:solidFill>
              </a:rPr>
              <a:t>movement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>
                <a:solidFill>
                  <a:srgbClr val="1F1F1F"/>
                </a:solidFill>
              </a:rPr>
              <a:t>Breaks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>
                <a:solidFill>
                  <a:srgbClr val="1F1F1F"/>
                </a:solidFill>
              </a:rPr>
              <a:t>Do more </a:t>
            </a:r>
            <a:r>
              <a:rPr lang="nl-NL" altLang="nl-NL" sz="2000" dirty="0" err="1">
                <a:solidFill>
                  <a:srgbClr val="1F1F1F"/>
                </a:solidFill>
              </a:rPr>
              <a:t>fun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  <a:r>
              <a:rPr lang="nl-NL" altLang="nl-NL" sz="2000" dirty="0" err="1">
                <a:solidFill>
                  <a:srgbClr val="1F1F1F"/>
                </a:solidFill>
              </a:rPr>
              <a:t>things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>
                <a:solidFill>
                  <a:srgbClr val="1F1F1F"/>
                </a:solidFill>
              </a:rPr>
              <a:t>More attention </a:t>
            </a:r>
            <a:r>
              <a:rPr lang="nl-NL" altLang="nl-NL" sz="2000" dirty="0" err="1">
                <a:solidFill>
                  <a:srgbClr val="1F1F1F"/>
                </a:solidFill>
              </a:rPr>
              <a:t>for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  <a:r>
              <a:rPr lang="nl-NL" altLang="nl-NL" sz="2000" dirty="0" err="1">
                <a:solidFill>
                  <a:srgbClr val="1F1F1F"/>
                </a:solidFill>
              </a:rPr>
              <a:t>friends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  <a:r>
              <a:rPr lang="nl-NL" altLang="nl-NL" sz="2000" dirty="0" err="1">
                <a:solidFill>
                  <a:srgbClr val="1F1F1F"/>
                </a:solidFill>
              </a:rPr>
              <a:t>and</a:t>
            </a:r>
            <a:r>
              <a:rPr lang="nl-NL" altLang="nl-NL" sz="2000" dirty="0">
                <a:solidFill>
                  <a:srgbClr val="1F1F1F"/>
                </a:solidFill>
              </a:rPr>
              <a:t> family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 err="1">
                <a:solidFill>
                  <a:srgbClr val="1F1F1F"/>
                </a:solidFill>
              </a:rPr>
              <a:t>Positive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  <a:r>
              <a:rPr lang="nl-NL" altLang="nl-NL" sz="2000" dirty="0" err="1">
                <a:solidFill>
                  <a:srgbClr val="1F1F1F"/>
                </a:solidFill>
              </a:rPr>
              <a:t>mindset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>
                <a:solidFill>
                  <a:srgbClr val="1F1F1F"/>
                </a:solidFill>
              </a:rPr>
              <a:t>More focus, </a:t>
            </a:r>
            <a:r>
              <a:rPr lang="nl-NL" altLang="nl-NL" sz="2000" dirty="0" err="1">
                <a:solidFill>
                  <a:srgbClr val="1F1F1F"/>
                </a:solidFill>
              </a:rPr>
              <a:t>less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  <a:r>
              <a:rPr lang="nl-NL" altLang="nl-NL" sz="2000" dirty="0" err="1">
                <a:solidFill>
                  <a:srgbClr val="1F1F1F"/>
                </a:solidFill>
              </a:rPr>
              <a:t>distraction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 err="1">
                <a:solidFill>
                  <a:srgbClr val="1F1F1F"/>
                </a:solidFill>
              </a:rPr>
              <a:t>Checking</a:t>
            </a:r>
            <a:r>
              <a:rPr lang="nl-NL" altLang="nl-NL" sz="2000" dirty="0">
                <a:solidFill>
                  <a:srgbClr val="1F1F1F"/>
                </a:solidFill>
              </a:rPr>
              <a:t>-in, </a:t>
            </a:r>
            <a:r>
              <a:rPr lang="nl-NL" altLang="nl-NL" sz="2000" dirty="0" err="1">
                <a:solidFill>
                  <a:srgbClr val="1F1F1F"/>
                </a:solidFill>
              </a:rPr>
              <a:t>checking</a:t>
            </a:r>
            <a:r>
              <a:rPr lang="nl-NL" altLang="nl-NL" sz="2000" dirty="0">
                <a:solidFill>
                  <a:srgbClr val="1F1F1F"/>
                </a:solidFill>
              </a:rPr>
              <a:t> out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 err="1">
                <a:solidFill>
                  <a:srgbClr val="1F1F1F"/>
                </a:solidFill>
              </a:rPr>
              <a:t>Reflection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 err="1">
                <a:solidFill>
                  <a:srgbClr val="1F1F1F"/>
                </a:solidFill>
              </a:rPr>
              <a:t>Purpose</a:t>
            </a:r>
            <a:r>
              <a:rPr lang="nl-NL" altLang="nl-NL" sz="2000" dirty="0">
                <a:solidFill>
                  <a:srgbClr val="1F1F1F"/>
                </a:solidFill>
              </a:rPr>
              <a:t> &amp; </a:t>
            </a:r>
            <a:r>
              <a:rPr lang="nl-NL" altLang="nl-NL" sz="2000" dirty="0" err="1">
                <a:solidFill>
                  <a:srgbClr val="1F1F1F"/>
                </a:solidFill>
              </a:rPr>
              <a:t>core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  <a:r>
              <a:rPr lang="nl-NL" altLang="nl-NL" sz="2000" dirty="0" err="1">
                <a:solidFill>
                  <a:srgbClr val="1F1F1F"/>
                </a:solidFill>
              </a:rPr>
              <a:t>values</a:t>
            </a:r>
            <a:r>
              <a:rPr lang="nl-NL" altLang="nl-NL" sz="2000" dirty="0">
                <a:solidFill>
                  <a:srgbClr val="1F1F1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 err="1">
                <a:solidFill>
                  <a:srgbClr val="1F1F1F"/>
                </a:solidFill>
              </a:rPr>
              <a:t>Meaning</a:t>
            </a:r>
            <a:endParaRPr lang="nl-NL" altLang="nl-NL" sz="2000" dirty="0">
              <a:solidFill>
                <a:srgbClr val="1F1F1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nl-NL" altLang="nl-NL" sz="2000" dirty="0">
                <a:solidFill>
                  <a:srgbClr val="1F1F1F"/>
                </a:solidFill>
              </a:rPr>
              <a:t>….</a:t>
            </a:r>
            <a:r>
              <a:rPr lang="nl-NL" altLang="nl-NL" sz="2000" dirty="0"/>
              <a:t>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892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FBF9A-4861-7992-476B-FC7BE3BE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Purpose</a:t>
            </a:r>
            <a:r>
              <a:rPr lang="nl-NL" dirty="0"/>
              <a:t> &amp;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4D9D4-8E32-3349-B6F6-67537055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Are </a:t>
            </a:r>
            <a:r>
              <a:rPr lang="nl-NL" dirty="0" err="1"/>
              <a:t>you</a:t>
            </a:r>
            <a:r>
              <a:rPr lang="nl-NL" dirty="0"/>
              <a:t> ‘on track’?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026" name="Picture 2" descr="Step Ladder Against Wall Growth Future Stock Illustration 624182663 |  Shutterstock">
            <a:extLst>
              <a:ext uri="{FF2B5EF4-FFF2-40B4-BE49-F238E27FC236}">
                <a16:creationId xmlns:a16="http://schemas.microsoft.com/office/drawing/2014/main" id="{E3CC6D71-BCFE-7024-B65D-1C97389AF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>
            <a:off x="1547664" y="2276872"/>
            <a:ext cx="6424311" cy="42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3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55B65-B75D-4768-35E7-73A8E373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Living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81B1B0-AECC-99D1-0369-55D36571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400" dirty="0"/>
              <a:t>Check: are </a:t>
            </a:r>
            <a:r>
              <a:rPr lang="nl-NL" sz="2400" dirty="0" err="1"/>
              <a:t>they</a:t>
            </a:r>
            <a:r>
              <a:rPr lang="nl-NL" sz="2400" dirty="0"/>
              <a:t> </a:t>
            </a:r>
            <a:r>
              <a:rPr lang="nl-NL" sz="2400" dirty="0" err="1"/>
              <a:t>truly</a:t>
            </a:r>
            <a:r>
              <a:rPr lang="nl-NL" sz="2400" dirty="0"/>
              <a:t>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positive</a:t>
            </a:r>
            <a:r>
              <a:rPr lang="nl-NL" sz="2400" dirty="0"/>
              <a:t> </a:t>
            </a:r>
            <a:r>
              <a:rPr lang="nl-NL" sz="2400" dirty="0" err="1"/>
              <a:t>values</a:t>
            </a:r>
            <a:r>
              <a:rPr lang="nl-NL" sz="2400" dirty="0"/>
              <a:t>?  </a:t>
            </a:r>
            <a:br>
              <a:rPr lang="nl-NL" sz="2400" dirty="0"/>
            </a:br>
            <a:endParaRPr lang="nl-NL" sz="24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2400" dirty="0" err="1"/>
              <a:t>What</a:t>
            </a:r>
            <a:r>
              <a:rPr lang="nl-NL" sz="2400" dirty="0"/>
              <a:t> are </a:t>
            </a:r>
            <a:r>
              <a:rPr lang="nl-NL" sz="2400" dirty="0" err="1"/>
              <a:t>your</a:t>
            </a:r>
            <a:r>
              <a:rPr lang="nl-NL" sz="2400" dirty="0"/>
              <a:t> top 3 </a:t>
            </a:r>
            <a:r>
              <a:rPr lang="nl-NL" sz="2400" dirty="0" err="1"/>
              <a:t>values</a:t>
            </a:r>
            <a:r>
              <a:rPr lang="nl-NL" sz="2400" dirty="0"/>
              <a:t>? </a:t>
            </a:r>
          </a:p>
          <a:p>
            <a:pPr marL="0" indent="0">
              <a:lnSpc>
                <a:spcPct val="90000"/>
              </a:lnSpc>
              <a:buNone/>
            </a:pPr>
            <a:endParaRPr lang="nl-NL" sz="24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2400" dirty="0" err="1"/>
              <a:t>When</a:t>
            </a:r>
            <a:r>
              <a:rPr lang="nl-NL" sz="2400" dirty="0"/>
              <a:t> do </a:t>
            </a:r>
            <a:r>
              <a:rPr lang="nl-NL" sz="2400" dirty="0" err="1"/>
              <a:t>you</a:t>
            </a:r>
            <a:r>
              <a:rPr lang="nl-NL" sz="2400" dirty="0"/>
              <a:t> </a:t>
            </a:r>
            <a:r>
              <a:rPr lang="nl-NL" sz="2400" dirty="0" err="1"/>
              <a:t>experience</a:t>
            </a:r>
            <a:r>
              <a:rPr lang="nl-NL" sz="2400" dirty="0"/>
              <a:t> these </a:t>
            </a:r>
            <a:r>
              <a:rPr lang="nl-NL" sz="2400" dirty="0" err="1"/>
              <a:t>values</a:t>
            </a:r>
            <a:r>
              <a:rPr lang="nl-NL" sz="2400" dirty="0"/>
              <a:t> in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work</a:t>
            </a:r>
            <a:r>
              <a:rPr lang="nl-NL" sz="2400" dirty="0"/>
              <a:t>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Are </a:t>
            </a:r>
            <a:r>
              <a:rPr lang="nl-NL" sz="2400" dirty="0" err="1"/>
              <a:t>they</a:t>
            </a:r>
            <a:r>
              <a:rPr lang="nl-NL" sz="2400" dirty="0"/>
              <a:t> more </a:t>
            </a:r>
            <a:r>
              <a:rPr lang="nl-NL" sz="2400" dirty="0" err="1"/>
              <a:t>towards</a:t>
            </a:r>
            <a:r>
              <a:rPr lang="nl-NL" sz="2400" dirty="0"/>
              <a:t> </a:t>
            </a:r>
            <a:r>
              <a:rPr lang="nl-NL" sz="2400" dirty="0" err="1"/>
              <a:t>achieving</a:t>
            </a:r>
            <a:r>
              <a:rPr lang="nl-NL" sz="2400" dirty="0"/>
              <a:t> </a:t>
            </a:r>
            <a:r>
              <a:rPr lang="nl-NL" sz="2400" dirty="0" err="1"/>
              <a:t>something</a:t>
            </a:r>
            <a:r>
              <a:rPr lang="nl-NL" sz="2400" dirty="0"/>
              <a:t> or </a:t>
            </a:r>
            <a:r>
              <a:rPr lang="nl-NL" sz="2400" dirty="0" err="1"/>
              <a:t>avoiding</a:t>
            </a:r>
            <a:r>
              <a:rPr lang="nl-NL" sz="2400" dirty="0"/>
              <a:t> </a:t>
            </a:r>
            <a:r>
              <a:rPr lang="nl-NL" sz="2400" dirty="0" err="1"/>
              <a:t>something</a:t>
            </a:r>
            <a:r>
              <a:rPr lang="nl-NL" sz="2400" dirty="0"/>
              <a:t>?</a:t>
            </a:r>
          </a:p>
        </p:txBody>
      </p:sp>
      <p:pic>
        <p:nvPicPr>
          <p:cNvPr id="3074" name="Picture 2" descr="Bahamas Fishing Expedition | Salt Water Sportsman">
            <a:extLst>
              <a:ext uri="{FF2B5EF4-FFF2-40B4-BE49-F238E27FC236}">
                <a16:creationId xmlns:a16="http://schemas.microsoft.com/office/drawing/2014/main" id="{1AA7CEDD-FACC-5574-80D4-7D11261C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r="1580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0215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938A42E5-0CB9-A6BC-92E1-BBF8B28F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Towards or away from?</a:t>
            </a:r>
          </a:p>
        </p:txBody>
      </p:sp>
      <p:sp>
        <p:nvSpPr>
          <p:cNvPr id="5129" name="Content Placeholder 2">
            <a:extLst>
              <a:ext uri="{FF2B5EF4-FFF2-40B4-BE49-F238E27FC236}">
                <a16:creationId xmlns:a16="http://schemas.microsoft.com/office/drawing/2014/main" id="{96469D02-9EFA-44F4-94A4-023B98DE2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2800" dirty="0" err="1"/>
              <a:t>What</a:t>
            </a:r>
            <a:r>
              <a:rPr lang="nl-NL" sz="2800" dirty="0"/>
              <a:t> are </a:t>
            </a:r>
            <a:r>
              <a:rPr lang="nl-NL" sz="2800" dirty="0" err="1"/>
              <a:t>your</a:t>
            </a:r>
            <a:r>
              <a:rPr lang="nl-NL" sz="2800" dirty="0"/>
              <a:t> top 3 </a:t>
            </a:r>
            <a:r>
              <a:rPr lang="nl-NL" sz="2800" dirty="0" err="1"/>
              <a:t>values</a:t>
            </a:r>
            <a:r>
              <a:rPr lang="nl-NL" sz="2800" dirty="0"/>
              <a:t>? </a:t>
            </a:r>
          </a:p>
          <a:p>
            <a:pPr marL="0" indent="0">
              <a:lnSpc>
                <a:spcPct val="90000"/>
              </a:lnSpc>
              <a:buNone/>
            </a:pPr>
            <a:endParaRPr lang="nl-NL" sz="28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2800" dirty="0" err="1"/>
              <a:t>When</a:t>
            </a:r>
            <a:r>
              <a:rPr lang="nl-NL" sz="2800" dirty="0"/>
              <a:t> do </a:t>
            </a:r>
            <a:r>
              <a:rPr lang="nl-NL" sz="2800" dirty="0" err="1"/>
              <a:t>you</a:t>
            </a:r>
            <a:r>
              <a:rPr lang="nl-NL" sz="2800" dirty="0"/>
              <a:t> </a:t>
            </a:r>
            <a:r>
              <a:rPr lang="nl-NL" sz="2800" dirty="0" err="1"/>
              <a:t>experience</a:t>
            </a:r>
            <a:r>
              <a:rPr lang="nl-NL" sz="2800" dirty="0"/>
              <a:t> these </a:t>
            </a:r>
            <a:r>
              <a:rPr lang="nl-NL" sz="2800" dirty="0" err="1"/>
              <a:t>values</a:t>
            </a:r>
            <a:r>
              <a:rPr lang="nl-NL" sz="2800" dirty="0"/>
              <a:t> in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work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Are </a:t>
            </a:r>
            <a:r>
              <a:rPr lang="nl-NL" sz="2800" dirty="0" err="1"/>
              <a:t>they</a:t>
            </a:r>
            <a:r>
              <a:rPr lang="nl-NL" sz="2800" dirty="0"/>
              <a:t> more </a:t>
            </a:r>
            <a:r>
              <a:rPr lang="nl-NL" sz="2800" dirty="0" err="1"/>
              <a:t>towards</a:t>
            </a:r>
            <a:r>
              <a:rPr lang="nl-NL" sz="2800" dirty="0"/>
              <a:t> </a:t>
            </a:r>
            <a:r>
              <a:rPr lang="nl-NL" sz="2800" dirty="0" err="1"/>
              <a:t>achieving</a:t>
            </a:r>
            <a:r>
              <a:rPr lang="nl-NL" sz="2800" dirty="0"/>
              <a:t> </a:t>
            </a:r>
            <a:r>
              <a:rPr lang="nl-NL" sz="2800" dirty="0" err="1"/>
              <a:t>something</a:t>
            </a:r>
            <a:r>
              <a:rPr lang="nl-NL" sz="2800" dirty="0"/>
              <a:t> or </a:t>
            </a:r>
            <a:r>
              <a:rPr lang="nl-NL" sz="2800" dirty="0" err="1"/>
              <a:t>avoiding</a:t>
            </a:r>
            <a:r>
              <a:rPr lang="nl-NL" sz="2800" dirty="0"/>
              <a:t> </a:t>
            </a:r>
            <a:r>
              <a:rPr lang="nl-NL" sz="2800" dirty="0" err="1"/>
              <a:t>something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dirty="0"/>
              <a:t>Check: are </a:t>
            </a:r>
            <a:r>
              <a:rPr lang="nl-NL" sz="2800" dirty="0" err="1"/>
              <a:t>they</a:t>
            </a:r>
            <a:r>
              <a:rPr lang="nl-NL" sz="2800" dirty="0"/>
              <a:t> </a:t>
            </a:r>
            <a:r>
              <a:rPr lang="nl-NL" sz="2800" dirty="0" err="1"/>
              <a:t>truly</a:t>
            </a:r>
            <a:r>
              <a:rPr lang="nl-NL" sz="2800" dirty="0"/>
              <a:t>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positive</a:t>
            </a:r>
            <a:r>
              <a:rPr lang="nl-NL" sz="2800" dirty="0"/>
              <a:t> </a:t>
            </a:r>
            <a:r>
              <a:rPr lang="nl-NL" sz="2800" dirty="0" err="1"/>
              <a:t>values</a:t>
            </a:r>
            <a:r>
              <a:rPr lang="nl-NL" sz="2800" dirty="0"/>
              <a:t>?  </a:t>
            </a:r>
          </a:p>
          <a:p>
            <a:endParaRPr lang="en-US" dirty="0"/>
          </a:p>
        </p:txBody>
      </p:sp>
      <p:pic>
        <p:nvPicPr>
          <p:cNvPr id="5122" name="Picture 2" descr="3 Things Entrepreneurs Must Avoid to Achieve Success - CPA Practice Advisor">
            <a:extLst>
              <a:ext uri="{FF2B5EF4-FFF2-40B4-BE49-F238E27FC236}">
                <a16:creationId xmlns:a16="http://schemas.microsoft.com/office/drawing/2014/main" id="{3FDEEB9D-9890-908D-A954-3F6B7A72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25395"/>
            <a:ext cx="4038600" cy="26755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564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1442</Words>
  <Application>Microsoft Macintosh PowerPoint</Application>
  <PresentationFormat>Diavoorstelling (4:3)</PresentationFormat>
  <Paragraphs>207</Paragraphs>
  <Slides>29</Slides>
  <Notes>5</Notes>
  <HiddenSlides>9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41" baseType="lpstr">
      <vt:lpstr>Arial</vt:lpstr>
      <vt:lpstr>ArialMT</vt:lpstr>
      <vt:lpstr>Calibri</vt:lpstr>
      <vt:lpstr>Calibri Light</vt:lpstr>
      <vt:lpstr>Calibri-Bold</vt:lpstr>
      <vt:lpstr>Calibri-Italic</vt:lpstr>
      <vt:lpstr>Noto Sans</vt:lpstr>
      <vt:lpstr>Noto Sans Adlam</vt:lpstr>
      <vt:lpstr>Times New Roman</vt:lpstr>
      <vt:lpstr>Wingdings</vt:lpstr>
      <vt:lpstr>Office-thema</vt:lpstr>
      <vt:lpstr>Kantoorthema</vt:lpstr>
      <vt:lpstr>Balance  &amp;  Vitality  </vt:lpstr>
      <vt:lpstr>Programme of the day</vt:lpstr>
      <vt:lpstr>Objectives</vt:lpstr>
      <vt:lpstr>Share</vt:lpstr>
      <vt:lpstr>1. Energy management</vt:lpstr>
      <vt:lpstr>Energy score: check your battery </vt:lpstr>
      <vt:lpstr>2. Purpose &amp; core values</vt:lpstr>
      <vt:lpstr>Living your core values</vt:lpstr>
      <vt:lpstr>Towards or away from?</vt:lpstr>
      <vt:lpstr>Core value exercise</vt:lpstr>
      <vt:lpstr>Core values drawing </vt:lpstr>
      <vt:lpstr>PowerPoint-presentatie</vt:lpstr>
      <vt:lpstr>Healthy Mind Platter   David Rock &amp; Dan Siegel, Neuroleadership Institute</vt:lpstr>
      <vt:lpstr>PowerPoint-presentatie</vt:lpstr>
      <vt:lpstr>Sleep time</vt:lpstr>
      <vt:lpstr>Physical time     Focus time</vt:lpstr>
      <vt:lpstr>Connecting      Play time time</vt:lpstr>
      <vt:lpstr>Down time    Time in</vt:lpstr>
      <vt:lpstr>PowerPoint-presentatie</vt:lpstr>
      <vt:lpstr>Assignment: take a walk</vt:lpstr>
      <vt:lpstr>3. Know your beliefs</vt:lpstr>
      <vt:lpstr>How beliefs work </vt:lpstr>
      <vt:lpstr>Assignment</vt:lpstr>
      <vt:lpstr>Reframe beliefs </vt:lpstr>
      <vt:lpstr>Questions </vt:lpstr>
      <vt:lpstr>Recap </vt:lpstr>
      <vt:lpstr>4. Positive rituals &amp;  personal action steps</vt:lpstr>
      <vt:lpstr>Evaluation</vt:lpstr>
      <vt:lpstr>Spreek je uit!  </vt:lpstr>
    </vt:vector>
  </TitlesOfParts>
  <Company>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Topvrouw in interactie Onderhandelen voor wat je waard bent  18 februari 2014</dc:title>
  <dc:creator>Irene en Oskar</dc:creator>
  <cp:lastModifiedBy>Ingrid Hermans</cp:lastModifiedBy>
  <cp:revision>83</cp:revision>
  <cp:lastPrinted>2020-02-01T11:13:55Z</cp:lastPrinted>
  <dcterms:created xsi:type="dcterms:W3CDTF">2014-01-12T11:16:05Z</dcterms:created>
  <dcterms:modified xsi:type="dcterms:W3CDTF">2024-10-09T13:21:23Z</dcterms:modified>
</cp:coreProperties>
</file>